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11"/>
  </p:notesMasterIdLst>
  <p:sldIdLst>
    <p:sldId id="260" r:id="rId3"/>
    <p:sldId id="269" r:id="rId4"/>
    <p:sldId id="262" r:id="rId5"/>
    <p:sldId id="296" r:id="rId6"/>
    <p:sldId id="297" r:id="rId7"/>
    <p:sldId id="299" r:id="rId8"/>
    <p:sldId id="301" r:id="rId9"/>
    <p:sldId id="279" r:id="rId10"/>
  </p:sldIdLst>
  <p:sldSz cx="12192000" cy="6858000"/>
  <p:notesSz cx="6858000" cy="9144000"/>
  <p:defaultTextStyle>
    <a:defPPr>
      <a:defRPr lang="en-US"/>
    </a:defPPr>
    <a:lvl1pPr marL="0" algn="l" defTabSz="9138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40" algn="l" defTabSz="9138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878" algn="l" defTabSz="9138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822" algn="l" defTabSz="9138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764" algn="l" defTabSz="9138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701" algn="l" defTabSz="9138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645" algn="l" defTabSz="9138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585" algn="l" defTabSz="9138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525" algn="l" defTabSz="9138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DD623-AE33-4F83-AF40-071E020D8CD4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1680A-E3EC-4E6E-BC07-09D0D89F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09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7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6940" algn="l" defTabSz="91387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3878" algn="l" defTabSz="91387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0822" algn="l" defTabSz="91387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7764" algn="l" defTabSz="91387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4701" algn="l" defTabSz="91387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1645" algn="l" defTabSz="91387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8585" algn="l" defTabSz="91387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5525" algn="l" defTabSz="91387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93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93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1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16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427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816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03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67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66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8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1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99" y="987425"/>
            <a:ext cx="6172201" cy="4873625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393223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6940" indent="0">
              <a:buNone/>
              <a:defRPr sz="1400"/>
            </a:lvl2pPr>
            <a:lvl3pPr marL="913878" indent="0">
              <a:buNone/>
              <a:defRPr sz="1100"/>
            </a:lvl3pPr>
            <a:lvl4pPr marL="1370822" indent="0">
              <a:buNone/>
              <a:defRPr sz="1000"/>
            </a:lvl4pPr>
            <a:lvl5pPr marL="1827764" indent="0">
              <a:buNone/>
              <a:defRPr sz="1000"/>
            </a:lvl5pPr>
            <a:lvl6pPr marL="2284701" indent="0">
              <a:buNone/>
              <a:defRPr sz="1000"/>
            </a:lvl6pPr>
            <a:lvl7pPr marL="2741645" indent="0">
              <a:buNone/>
              <a:defRPr sz="1000"/>
            </a:lvl7pPr>
            <a:lvl8pPr marL="3198585" indent="0">
              <a:buNone/>
              <a:defRPr sz="1000"/>
            </a:lvl8pPr>
            <a:lvl9pPr marL="3655525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42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1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99" y="987425"/>
            <a:ext cx="6172201" cy="4873625"/>
          </a:xfrm>
        </p:spPr>
        <p:txBody>
          <a:bodyPr/>
          <a:lstStyle>
            <a:lvl1pPr marL="0" indent="0">
              <a:buNone/>
              <a:defRPr sz="3100"/>
            </a:lvl1pPr>
            <a:lvl2pPr marL="456940" indent="0">
              <a:buNone/>
              <a:defRPr sz="2900"/>
            </a:lvl2pPr>
            <a:lvl3pPr marL="913878" indent="0">
              <a:buNone/>
              <a:defRPr sz="2400"/>
            </a:lvl3pPr>
            <a:lvl4pPr marL="1370822" indent="0">
              <a:buNone/>
              <a:defRPr sz="2000"/>
            </a:lvl4pPr>
            <a:lvl5pPr marL="1827764" indent="0">
              <a:buNone/>
              <a:defRPr sz="2000"/>
            </a:lvl5pPr>
            <a:lvl6pPr marL="2284701" indent="0">
              <a:buNone/>
              <a:defRPr sz="2000"/>
            </a:lvl6pPr>
            <a:lvl7pPr marL="2741645" indent="0">
              <a:buNone/>
              <a:defRPr sz="2000"/>
            </a:lvl7pPr>
            <a:lvl8pPr marL="3198585" indent="0">
              <a:buNone/>
              <a:defRPr sz="2000"/>
            </a:lvl8pPr>
            <a:lvl9pPr marL="365552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393223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6940" indent="0">
              <a:buNone/>
              <a:defRPr sz="1400"/>
            </a:lvl2pPr>
            <a:lvl3pPr marL="913878" indent="0">
              <a:buNone/>
              <a:defRPr sz="1100"/>
            </a:lvl3pPr>
            <a:lvl4pPr marL="1370822" indent="0">
              <a:buNone/>
              <a:defRPr sz="1000"/>
            </a:lvl4pPr>
            <a:lvl5pPr marL="1827764" indent="0">
              <a:buNone/>
              <a:defRPr sz="1000"/>
            </a:lvl5pPr>
            <a:lvl6pPr marL="2284701" indent="0">
              <a:buNone/>
              <a:defRPr sz="1000"/>
            </a:lvl6pPr>
            <a:lvl7pPr marL="2741645" indent="0">
              <a:buNone/>
              <a:defRPr sz="1000"/>
            </a:lvl7pPr>
            <a:lvl8pPr marL="3198585" indent="0">
              <a:buNone/>
              <a:defRPr sz="1000"/>
            </a:lvl8pPr>
            <a:lvl9pPr marL="3655525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3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6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899" cy="58118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1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76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316500" y="2883740"/>
            <a:ext cx="1303021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 lIns="91389" tIns="45695" rIns="91389" bIns="45695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453380" y="2883740"/>
            <a:ext cx="1303021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 lIns="91389" tIns="45695" rIns="91389" bIns="45695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93935" y="2883740"/>
            <a:ext cx="1303021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 lIns="91389" tIns="45695" rIns="91389" bIns="45695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25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80612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 lIns="91389" tIns="45695" rIns="91389" bIns="45695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16654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 lIns="91389" tIns="45695" rIns="91389" bIns="45695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2696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 lIns="91389" tIns="45695" rIns="91389" bIns="45695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586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2" y="112236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2" y="36020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40" indent="0" algn="ctr">
              <a:buNone/>
              <a:defRPr sz="2000"/>
            </a:lvl2pPr>
            <a:lvl3pPr marL="913878" indent="0" algn="ctr">
              <a:buNone/>
              <a:defRPr sz="1900"/>
            </a:lvl3pPr>
            <a:lvl4pPr marL="1370822" indent="0" algn="ctr">
              <a:buNone/>
              <a:defRPr sz="1600"/>
            </a:lvl4pPr>
            <a:lvl5pPr marL="1827764" indent="0" algn="ctr">
              <a:buNone/>
              <a:defRPr sz="1600"/>
            </a:lvl5pPr>
            <a:lvl6pPr marL="2284701" indent="0" algn="ctr">
              <a:buNone/>
              <a:defRPr sz="1600"/>
            </a:lvl6pPr>
            <a:lvl7pPr marL="2741645" indent="0" algn="ctr">
              <a:buNone/>
              <a:defRPr sz="1600"/>
            </a:lvl7pPr>
            <a:lvl8pPr marL="3198585" indent="0" algn="ctr">
              <a:buNone/>
              <a:defRPr sz="1600"/>
            </a:lvl8pPr>
            <a:lvl9pPr marL="3655525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05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4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73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8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8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7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7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6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5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5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8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2" y="1825626"/>
            <a:ext cx="5181601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10" y="1825626"/>
            <a:ext cx="5181601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1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365135"/>
            <a:ext cx="10515601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5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78" indent="0">
              <a:buNone/>
              <a:defRPr sz="1900" b="1"/>
            </a:lvl3pPr>
            <a:lvl4pPr marL="1370822" indent="0">
              <a:buNone/>
              <a:defRPr sz="1600" b="1"/>
            </a:lvl4pPr>
            <a:lvl5pPr marL="1827764" indent="0">
              <a:buNone/>
              <a:defRPr sz="1600" b="1"/>
            </a:lvl5pPr>
            <a:lvl6pPr marL="2284701" indent="0">
              <a:buNone/>
              <a:defRPr sz="1600" b="1"/>
            </a:lvl6pPr>
            <a:lvl7pPr marL="2741645" indent="0">
              <a:buNone/>
              <a:defRPr sz="1600" b="1"/>
            </a:lvl7pPr>
            <a:lvl8pPr marL="3198585" indent="0">
              <a:buNone/>
              <a:defRPr sz="1600" b="1"/>
            </a:lvl8pPr>
            <a:lvl9pPr marL="365552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5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78" indent="0">
              <a:buNone/>
              <a:defRPr sz="1900" b="1"/>
            </a:lvl3pPr>
            <a:lvl4pPr marL="1370822" indent="0">
              <a:buNone/>
              <a:defRPr sz="1600" b="1"/>
            </a:lvl4pPr>
            <a:lvl5pPr marL="1827764" indent="0">
              <a:buNone/>
              <a:defRPr sz="1600" b="1"/>
            </a:lvl5pPr>
            <a:lvl6pPr marL="2284701" indent="0">
              <a:buNone/>
              <a:defRPr sz="1600" b="1"/>
            </a:lvl6pPr>
            <a:lvl7pPr marL="2741645" indent="0">
              <a:buNone/>
              <a:defRPr sz="1600" b="1"/>
            </a:lvl7pPr>
            <a:lvl8pPr marL="3198585" indent="0">
              <a:buNone/>
              <a:defRPr sz="1600" b="1"/>
            </a:lvl8pPr>
            <a:lvl9pPr marL="365552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57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"/>
            <a:ext cx="12192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7"/>
          <a:srcRect l="838" t="838" r="838" b="838"/>
          <a:stretch/>
        </p:blipFill>
        <p:spPr>
          <a:xfrm>
            <a:off x="-2" y="3"/>
            <a:ext cx="12192002" cy="6858000"/>
          </a:xfrm>
          <a:custGeom>
            <a:avLst/>
            <a:gdLst>
              <a:gd name="connsiteX0" fmla="*/ 292101 w 12192001"/>
              <a:gd name="connsiteY0" fmla="*/ 323850 h 6858000"/>
              <a:gd name="connsiteX1" fmla="*/ 292101 w 12192001"/>
              <a:gd name="connsiteY1" fmla="*/ 6534150 h 6858000"/>
              <a:gd name="connsiteX2" fmla="*/ 11899901 w 12192001"/>
              <a:gd name="connsiteY2" fmla="*/ 6534150 h 6858000"/>
              <a:gd name="connsiteX3" fmla="*/ 11899901 w 12192001"/>
              <a:gd name="connsiteY3" fmla="*/ 323850 h 6858000"/>
              <a:gd name="connsiteX4" fmla="*/ 0 w 12192001"/>
              <a:gd name="connsiteY4" fmla="*/ 0 h 6858000"/>
              <a:gd name="connsiteX5" fmla="*/ 12192001 w 12192001"/>
              <a:gd name="connsiteY5" fmla="*/ 0 h 6858000"/>
              <a:gd name="connsiteX6" fmla="*/ 12192001 w 12192001"/>
              <a:gd name="connsiteY6" fmla="*/ 6858000 h 6858000"/>
              <a:gd name="connsiteX7" fmla="*/ 0 w 1219200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6858000">
                <a:moveTo>
                  <a:pt x="292101" y="323850"/>
                </a:moveTo>
                <a:lnTo>
                  <a:pt x="292101" y="6534150"/>
                </a:lnTo>
                <a:lnTo>
                  <a:pt x="11899901" y="6534150"/>
                </a:lnTo>
                <a:lnTo>
                  <a:pt x="11899901" y="323850"/>
                </a:ln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1579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38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69" indent="-228469" algn="l" defTabSz="9138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11" indent="-228469" algn="l" defTabSz="9138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50" indent="-228469" algn="l" defTabSz="9138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96" indent="-228469" algn="l" defTabSz="9138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33" indent="-228469" algn="l" defTabSz="9138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72" indent="-228469" algn="l" defTabSz="9138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15" indent="-228469" algn="l" defTabSz="9138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56" indent="-228469" algn="l" defTabSz="9138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93" indent="-228469" algn="l" defTabSz="9138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8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0" algn="l" defTabSz="9138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9138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22" algn="l" defTabSz="9138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64" algn="l" defTabSz="9138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01" algn="l" defTabSz="9138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45" algn="l" defTabSz="9138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85" algn="l" defTabSz="9138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25" algn="l" defTabSz="9138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87">
          <p15:clr>
            <a:srgbClr val="F26B43"/>
          </p15:clr>
        </p15:guide>
        <p15:guide id="2" pos="3840">
          <p15:clr>
            <a:srgbClr val="F26B43"/>
          </p15:clr>
        </p15:guide>
        <p15:guide id="3" pos="551">
          <p15:clr>
            <a:srgbClr val="F26B43"/>
          </p15:clr>
        </p15:guide>
        <p15:guide id="4" pos="7129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orient="horz" pos="79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35"/>
            <a:ext cx="10515601" cy="1325563"/>
          </a:xfrm>
          <a:prstGeom prst="rect">
            <a:avLst/>
          </a:prstGeom>
        </p:spPr>
        <p:txBody>
          <a:bodyPr vert="horz" lIns="91389" tIns="45695" rIns="91389" bIns="45695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1" cy="4351338"/>
          </a:xfrm>
          <a:prstGeom prst="rect">
            <a:avLst/>
          </a:prstGeom>
        </p:spPr>
        <p:txBody>
          <a:bodyPr vert="horz" lIns="91389" tIns="45695" rIns="91389" bIns="45695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1" cy="365125"/>
          </a:xfrm>
          <a:prstGeom prst="rect">
            <a:avLst/>
          </a:prstGeom>
        </p:spPr>
        <p:txBody>
          <a:bodyPr vert="horz" lIns="91389" tIns="45695" rIns="91389" bIns="4569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B7B95-319A-47BC-8F19-306856B3C9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799" cy="365125"/>
          </a:xfrm>
          <a:prstGeom prst="rect">
            <a:avLst/>
          </a:prstGeom>
        </p:spPr>
        <p:txBody>
          <a:bodyPr vert="horz" lIns="91389" tIns="45695" rIns="91389" bIns="4569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356353"/>
            <a:ext cx="2743201" cy="365125"/>
          </a:xfrm>
          <a:prstGeom prst="rect">
            <a:avLst/>
          </a:prstGeom>
        </p:spPr>
        <p:txBody>
          <a:bodyPr vert="horz" lIns="91389" tIns="45695" rIns="91389" bIns="4569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38564-5E22-4236-90C0-7E85C43140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36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38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69" indent="-228469" algn="l" defTabSz="9138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11" indent="-228469" algn="l" defTabSz="9138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50" indent="-228469" algn="l" defTabSz="9138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96" indent="-228469" algn="l" defTabSz="9138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33" indent="-228469" algn="l" defTabSz="9138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72" indent="-228469" algn="l" defTabSz="9138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15" indent="-228469" algn="l" defTabSz="9138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56" indent="-228469" algn="l" defTabSz="9138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93" indent="-228469" algn="l" defTabSz="9138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8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0" algn="l" defTabSz="9138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9138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22" algn="l" defTabSz="9138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64" algn="l" defTabSz="9138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01" algn="l" defTabSz="9138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45" algn="l" defTabSz="9138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85" algn="l" defTabSz="9138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25" algn="l" defTabSz="9138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3506202" y="1520482"/>
            <a:ext cx="798327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900" smtClean="0">
                <a:solidFill>
                  <a:prstClr val="whit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1.Sự lí thú của việc học môn Địa lí</a:t>
            </a:r>
            <a:endParaRPr lang="zh-CN" altLang="en-US" sz="2900" dirty="0">
              <a:solidFill>
                <a:prstClr val="white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383844" y="2561274"/>
            <a:ext cx="842891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900">
                <a:solidFill>
                  <a:prstClr val="whit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2. </a:t>
            </a:r>
            <a:r>
              <a:rPr lang="en-US" altLang="zh-CN" sz="2900" smtClean="0">
                <a:solidFill>
                  <a:prstClr val="whit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Vai trò của Địa lí trong cuộc sống</a:t>
            </a:r>
            <a:endParaRPr lang="zh-CN" altLang="en-US" sz="2900">
              <a:solidFill>
                <a:prstClr val="white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grpSp>
        <p:nvGrpSpPr>
          <p:cNvPr id="19" name="Group 15"/>
          <p:cNvGrpSpPr>
            <a:grpSpLocks noChangeAspect="1"/>
          </p:cNvGrpSpPr>
          <p:nvPr/>
        </p:nvGrpSpPr>
        <p:grpSpPr bwMode="auto">
          <a:xfrm>
            <a:off x="995667" y="1952691"/>
            <a:ext cx="2193925" cy="2959101"/>
            <a:chOff x="1618" y="1411"/>
            <a:chExt cx="1382" cy="1864"/>
          </a:xfrm>
          <a:solidFill>
            <a:srgbClr val="FFE88B"/>
          </a:solidFill>
        </p:grpSpPr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618" y="2704"/>
              <a:ext cx="657" cy="571"/>
            </a:xfrm>
            <a:custGeom>
              <a:avLst/>
              <a:gdLst>
                <a:gd name="T0" fmla="*/ 33 w 108"/>
                <a:gd name="T1" fmla="*/ 7 h 94"/>
                <a:gd name="T2" fmla="*/ 2 w 108"/>
                <a:gd name="T3" fmla="*/ 58 h 94"/>
                <a:gd name="T4" fmla="*/ 6 w 108"/>
                <a:gd name="T5" fmla="*/ 67 h 94"/>
                <a:gd name="T6" fmla="*/ 72 w 108"/>
                <a:gd name="T7" fmla="*/ 90 h 94"/>
                <a:gd name="T8" fmla="*/ 107 w 108"/>
                <a:gd name="T9" fmla="*/ 34 h 94"/>
                <a:gd name="T10" fmla="*/ 103 w 108"/>
                <a:gd name="T11" fmla="*/ 25 h 94"/>
                <a:gd name="T12" fmla="*/ 43 w 108"/>
                <a:gd name="T13" fmla="*/ 5 h 94"/>
                <a:gd name="T14" fmla="*/ 40 w 108"/>
                <a:gd name="T15" fmla="*/ 16 h 94"/>
                <a:gd name="T16" fmla="*/ 100 w 108"/>
                <a:gd name="T17" fmla="*/ 36 h 94"/>
                <a:gd name="T18" fmla="*/ 96 w 108"/>
                <a:gd name="T19" fmla="*/ 28 h 94"/>
                <a:gd name="T20" fmla="*/ 62 w 108"/>
                <a:gd name="T21" fmla="*/ 77 h 94"/>
                <a:gd name="T22" fmla="*/ 9 w 108"/>
                <a:gd name="T23" fmla="*/ 55 h 94"/>
                <a:gd name="T24" fmla="*/ 12 w 108"/>
                <a:gd name="T25" fmla="*/ 64 h 94"/>
                <a:gd name="T26" fmla="*/ 43 w 108"/>
                <a:gd name="T27" fmla="*/ 13 h 94"/>
                <a:gd name="T28" fmla="*/ 33 w 108"/>
                <a:gd name="T29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94">
                  <a:moveTo>
                    <a:pt x="33" y="7"/>
                  </a:moveTo>
                  <a:cubicBezTo>
                    <a:pt x="21" y="23"/>
                    <a:pt x="10" y="40"/>
                    <a:pt x="2" y="58"/>
                  </a:cubicBezTo>
                  <a:cubicBezTo>
                    <a:pt x="0" y="62"/>
                    <a:pt x="2" y="65"/>
                    <a:pt x="6" y="67"/>
                  </a:cubicBezTo>
                  <a:cubicBezTo>
                    <a:pt x="23" y="74"/>
                    <a:pt x="52" y="94"/>
                    <a:pt x="72" y="90"/>
                  </a:cubicBezTo>
                  <a:cubicBezTo>
                    <a:pt x="93" y="85"/>
                    <a:pt x="99" y="51"/>
                    <a:pt x="107" y="34"/>
                  </a:cubicBezTo>
                  <a:cubicBezTo>
                    <a:pt x="108" y="30"/>
                    <a:pt x="107" y="26"/>
                    <a:pt x="103" y="25"/>
                  </a:cubicBezTo>
                  <a:cubicBezTo>
                    <a:pt x="83" y="20"/>
                    <a:pt x="63" y="12"/>
                    <a:pt x="43" y="5"/>
                  </a:cubicBezTo>
                  <a:cubicBezTo>
                    <a:pt x="36" y="2"/>
                    <a:pt x="33" y="13"/>
                    <a:pt x="40" y="16"/>
                  </a:cubicBezTo>
                  <a:cubicBezTo>
                    <a:pt x="60" y="24"/>
                    <a:pt x="79" y="31"/>
                    <a:pt x="100" y="36"/>
                  </a:cubicBezTo>
                  <a:cubicBezTo>
                    <a:pt x="99" y="33"/>
                    <a:pt x="98" y="31"/>
                    <a:pt x="96" y="28"/>
                  </a:cubicBezTo>
                  <a:cubicBezTo>
                    <a:pt x="90" y="42"/>
                    <a:pt x="83" y="81"/>
                    <a:pt x="62" y="77"/>
                  </a:cubicBezTo>
                  <a:cubicBezTo>
                    <a:pt x="44" y="74"/>
                    <a:pt x="26" y="62"/>
                    <a:pt x="9" y="55"/>
                  </a:cubicBezTo>
                  <a:cubicBezTo>
                    <a:pt x="10" y="58"/>
                    <a:pt x="11" y="61"/>
                    <a:pt x="12" y="64"/>
                  </a:cubicBezTo>
                  <a:cubicBezTo>
                    <a:pt x="21" y="46"/>
                    <a:pt x="32" y="29"/>
                    <a:pt x="43" y="13"/>
                  </a:cubicBezTo>
                  <a:cubicBezTo>
                    <a:pt x="48" y="6"/>
                    <a:pt x="38" y="0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806" y="2765"/>
              <a:ext cx="409" cy="340"/>
            </a:xfrm>
            <a:custGeom>
              <a:avLst/>
              <a:gdLst>
                <a:gd name="T0" fmla="*/ 6 w 67"/>
                <a:gd name="T1" fmla="*/ 14 h 56"/>
                <a:gd name="T2" fmla="*/ 53 w 67"/>
                <a:gd name="T3" fmla="*/ 50 h 56"/>
                <a:gd name="T4" fmla="*/ 61 w 67"/>
                <a:gd name="T5" fmla="*/ 42 h 56"/>
                <a:gd name="T6" fmla="*/ 12 w 67"/>
                <a:gd name="T7" fmla="*/ 4 h 56"/>
                <a:gd name="T8" fmla="*/ 6 w 67"/>
                <a:gd name="T9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6">
                  <a:moveTo>
                    <a:pt x="6" y="14"/>
                  </a:moveTo>
                  <a:cubicBezTo>
                    <a:pt x="22" y="26"/>
                    <a:pt x="39" y="37"/>
                    <a:pt x="53" y="50"/>
                  </a:cubicBezTo>
                  <a:cubicBezTo>
                    <a:pt x="58" y="56"/>
                    <a:pt x="67" y="47"/>
                    <a:pt x="61" y="42"/>
                  </a:cubicBezTo>
                  <a:cubicBezTo>
                    <a:pt x="46" y="27"/>
                    <a:pt x="29" y="16"/>
                    <a:pt x="12" y="4"/>
                  </a:cubicBezTo>
                  <a:cubicBezTo>
                    <a:pt x="6" y="0"/>
                    <a:pt x="0" y="10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1727" y="2874"/>
              <a:ext cx="360" cy="353"/>
            </a:xfrm>
            <a:custGeom>
              <a:avLst/>
              <a:gdLst>
                <a:gd name="T0" fmla="*/ 6 w 59"/>
                <a:gd name="T1" fmla="*/ 14 h 58"/>
                <a:gd name="T2" fmla="*/ 47 w 59"/>
                <a:gd name="T3" fmla="*/ 53 h 58"/>
                <a:gd name="T4" fmla="*/ 53 w 59"/>
                <a:gd name="T5" fmla="*/ 43 h 58"/>
                <a:gd name="T6" fmla="*/ 14 w 59"/>
                <a:gd name="T7" fmla="*/ 6 h 58"/>
                <a:gd name="T8" fmla="*/ 6 w 59"/>
                <a:gd name="T9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6" y="14"/>
                  </a:moveTo>
                  <a:cubicBezTo>
                    <a:pt x="19" y="28"/>
                    <a:pt x="32" y="42"/>
                    <a:pt x="47" y="53"/>
                  </a:cubicBezTo>
                  <a:cubicBezTo>
                    <a:pt x="53" y="58"/>
                    <a:pt x="59" y="48"/>
                    <a:pt x="53" y="43"/>
                  </a:cubicBezTo>
                  <a:cubicBezTo>
                    <a:pt x="39" y="32"/>
                    <a:pt x="27" y="19"/>
                    <a:pt x="14" y="6"/>
                  </a:cubicBezTo>
                  <a:cubicBezTo>
                    <a:pt x="9" y="0"/>
                    <a:pt x="0" y="9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1636" y="1411"/>
              <a:ext cx="1364" cy="1555"/>
            </a:xfrm>
            <a:custGeom>
              <a:avLst/>
              <a:gdLst>
                <a:gd name="T0" fmla="*/ 40 w 224"/>
                <a:gd name="T1" fmla="*/ 220 h 256"/>
                <a:gd name="T2" fmla="*/ 31 w 224"/>
                <a:gd name="T3" fmla="*/ 82 h 256"/>
                <a:gd name="T4" fmla="*/ 159 w 224"/>
                <a:gd name="T5" fmla="*/ 31 h 256"/>
                <a:gd name="T6" fmla="*/ 205 w 224"/>
                <a:gd name="T7" fmla="*/ 131 h 256"/>
                <a:gd name="T8" fmla="*/ 94 w 224"/>
                <a:gd name="T9" fmla="*/ 242 h 256"/>
                <a:gd name="T10" fmla="*/ 102 w 224"/>
                <a:gd name="T11" fmla="*/ 251 h 256"/>
                <a:gd name="T12" fmla="*/ 218 w 224"/>
                <a:gd name="T13" fmla="*/ 122 h 256"/>
                <a:gd name="T14" fmla="*/ 159 w 224"/>
                <a:gd name="T15" fmla="*/ 18 h 256"/>
                <a:gd name="T16" fmla="*/ 24 w 224"/>
                <a:gd name="T17" fmla="*/ 70 h 256"/>
                <a:gd name="T18" fmla="*/ 30 w 224"/>
                <a:gd name="T19" fmla="*/ 226 h 256"/>
                <a:gd name="T20" fmla="*/ 40 w 224"/>
                <a:gd name="T21" fmla="*/ 22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256">
                  <a:moveTo>
                    <a:pt x="40" y="220"/>
                  </a:moveTo>
                  <a:cubicBezTo>
                    <a:pt x="22" y="177"/>
                    <a:pt x="15" y="126"/>
                    <a:pt x="31" y="82"/>
                  </a:cubicBezTo>
                  <a:cubicBezTo>
                    <a:pt x="50" y="32"/>
                    <a:pt x="112" y="14"/>
                    <a:pt x="159" y="31"/>
                  </a:cubicBezTo>
                  <a:cubicBezTo>
                    <a:pt x="199" y="45"/>
                    <a:pt x="213" y="93"/>
                    <a:pt x="205" y="131"/>
                  </a:cubicBezTo>
                  <a:cubicBezTo>
                    <a:pt x="193" y="188"/>
                    <a:pt x="133" y="208"/>
                    <a:pt x="94" y="242"/>
                  </a:cubicBezTo>
                  <a:cubicBezTo>
                    <a:pt x="88" y="247"/>
                    <a:pt x="96" y="256"/>
                    <a:pt x="102" y="251"/>
                  </a:cubicBezTo>
                  <a:cubicBezTo>
                    <a:pt x="147" y="211"/>
                    <a:pt x="211" y="190"/>
                    <a:pt x="218" y="122"/>
                  </a:cubicBezTo>
                  <a:cubicBezTo>
                    <a:pt x="224" y="77"/>
                    <a:pt x="203" y="34"/>
                    <a:pt x="159" y="18"/>
                  </a:cubicBezTo>
                  <a:cubicBezTo>
                    <a:pt x="109" y="0"/>
                    <a:pt x="47" y="22"/>
                    <a:pt x="24" y="70"/>
                  </a:cubicBezTo>
                  <a:cubicBezTo>
                    <a:pt x="0" y="117"/>
                    <a:pt x="10" y="179"/>
                    <a:pt x="30" y="226"/>
                  </a:cubicBezTo>
                  <a:cubicBezTo>
                    <a:pt x="33" y="233"/>
                    <a:pt x="44" y="227"/>
                    <a:pt x="40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1880" y="2049"/>
              <a:ext cx="261" cy="844"/>
            </a:xfrm>
            <a:custGeom>
              <a:avLst/>
              <a:gdLst>
                <a:gd name="T0" fmla="*/ 30 w 43"/>
                <a:gd name="T1" fmla="*/ 8 h 139"/>
                <a:gd name="T2" fmla="*/ 2 w 43"/>
                <a:gd name="T3" fmla="*/ 128 h 139"/>
                <a:gd name="T4" fmla="*/ 13 w 43"/>
                <a:gd name="T5" fmla="*/ 131 h 139"/>
                <a:gd name="T6" fmla="*/ 42 w 43"/>
                <a:gd name="T7" fmla="*/ 11 h 139"/>
                <a:gd name="T8" fmla="*/ 30 w 43"/>
                <a:gd name="T9" fmla="*/ 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39">
                  <a:moveTo>
                    <a:pt x="30" y="8"/>
                  </a:moveTo>
                  <a:cubicBezTo>
                    <a:pt x="22" y="48"/>
                    <a:pt x="11" y="88"/>
                    <a:pt x="2" y="128"/>
                  </a:cubicBezTo>
                  <a:cubicBezTo>
                    <a:pt x="0" y="136"/>
                    <a:pt x="12" y="139"/>
                    <a:pt x="13" y="131"/>
                  </a:cubicBezTo>
                  <a:cubicBezTo>
                    <a:pt x="23" y="91"/>
                    <a:pt x="33" y="51"/>
                    <a:pt x="42" y="11"/>
                  </a:cubicBezTo>
                  <a:cubicBezTo>
                    <a:pt x="43" y="3"/>
                    <a:pt x="32" y="0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21"/>
            <p:cNvSpPr>
              <a:spLocks/>
            </p:cNvSpPr>
            <p:nvPr/>
          </p:nvSpPr>
          <p:spPr bwMode="auto">
            <a:xfrm>
              <a:off x="2026" y="2182"/>
              <a:ext cx="578" cy="729"/>
            </a:xfrm>
            <a:custGeom>
              <a:avLst/>
              <a:gdLst>
                <a:gd name="T0" fmla="*/ 80 w 95"/>
                <a:gd name="T1" fmla="*/ 7 h 120"/>
                <a:gd name="T2" fmla="*/ 4 w 95"/>
                <a:gd name="T3" fmla="*/ 108 h 120"/>
                <a:gd name="T4" fmla="*/ 15 w 95"/>
                <a:gd name="T5" fmla="*/ 114 h 120"/>
                <a:gd name="T6" fmla="*/ 90 w 95"/>
                <a:gd name="T7" fmla="*/ 13 h 120"/>
                <a:gd name="T8" fmla="*/ 80 w 95"/>
                <a:gd name="T9" fmla="*/ 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20">
                  <a:moveTo>
                    <a:pt x="80" y="7"/>
                  </a:moveTo>
                  <a:cubicBezTo>
                    <a:pt x="56" y="41"/>
                    <a:pt x="25" y="71"/>
                    <a:pt x="4" y="108"/>
                  </a:cubicBezTo>
                  <a:cubicBezTo>
                    <a:pt x="0" y="114"/>
                    <a:pt x="11" y="120"/>
                    <a:pt x="15" y="114"/>
                  </a:cubicBezTo>
                  <a:cubicBezTo>
                    <a:pt x="36" y="77"/>
                    <a:pt x="66" y="47"/>
                    <a:pt x="90" y="13"/>
                  </a:cubicBezTo>
                  <a:cubicBezTo>
                    <a:pt x="95" y="6"/>
                    <a:pt x="84" y="0"/>
                    <a:pt x="8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2056" y="1964"/>
              <a:ext cx="530" cy="321"/>
            </a:xfrm>
            <a:custGeom>
              <a:avLst/>
              <a:gdLst>
                <a:gd name="T0" fmla="*/ 14 w 87"/>
                <a:gd name="T1" fmla="*/ 22 h 53"/>
                <a:gd name="T2" fmla="*/ 19 w 87"/>
                <a:gd name="T3" fmla="*/ 17 h 53"/>
                <a:gd name="T4" fmla="*/ 20 w 87"/>
                <a:gd name="T5" fmla="*/ 28 h 53"/>
                <a:gd name="T6" fmla="*/ 31 w 87"/>
                <a:gd name="T7" fmla="*/ 32 h 53"/>
                <a:gd name="T8" fmla="*/ 39 w 87"/>
                <a:gd name="T9" fmla="*/ 31 h 53"/>
                <a:gd name="T10" fmla="*/ 50 w 87"/>
                <a:gd name="T11" fmla="*/ 36 h 53"/>
                <a:gd name="T12" fmla="*/ 61 w 87"/>
                <a:gd name="T13" fmla="*/ 26 h 53"/>
                <a:gd name="T14" fmla="*/ 51 w 87"/>
                <a:gd name="T15" fmla="*/ 23 h 53"/>
                <a:gd name="T16" fmla="*/ 56 w 87"/>
                <a:gd name="T17" fmla="*/ 40 h 53"/>
                <a:gd name="T18" fmla="*/ 66 w 87"/>
                <a:gd name="T19" fmla="*/ 43 h 53"/>
                <a:gd name="T20" fmla="*/ 79 w 87"/>
                <a:gd name="T21" fmla="*/ 35 h 53"/>
                <a:gd name="T22" fmla="*/ 72 w 87"/>
                <a:gd name="T23" fmla="*/ 29 h 53"/>
                <a:gd name="T24" fmla="*/ 74 w 87"/>
                <a:gd name="T25" fmla="*/ 46 h 53"/>
                <a:gd name="T26" fmla="*/ 86 w 87"/>
                <a:gd name="T27" fmla="*/ 46 h 53"/>
                <a:gd name="T28" fmla="*/ 84 w 87"/>
                <a:gd name="T29" fmla="*/ 29 h 53"/>
                <a:gd name="T30" fmla="*/ 76 w 87"/>
                <a:gd name="T31" fmla="*/ 23 h 53"/>
                <a:gd name="T32" fmla="*/ 57 w 87"/>
                <a:gd name="T33" fmla="*/ 35 h 53"/>
                <a:gd name="T34" fmla="*/ 67 w 87"/>
                <a:gd name="T35" fmla="*/ 37 h 53"/>
                <a:gd name="T36" fmla="*/ 62 w 87"/>
                <a:gd name="T37" fmla="*/ 20 h 53"/>
                <a:gd name="T38" fmla="*/ 52 w 87"/>
                <a:gd name="T39" fmla="*/ 17 h 53"/>
                <a:gd name="T40" fmla="*/ 40 w 87"/>
                <a:gd name="T41" fmla="*/ 29 h 53"/>
                <a:gd name="T42" fmla="*/ 51 w 87"/>
                <a:gd name="T43" fmla="*/ 34 h 53"/>
                <a:gd name="T44" fmla="*/ 21 w 87"/>
                <a:gd name="T45" fmla="*/ 26 h 53"/>
                <a:gd name="T46" fmla="*/ 32 w 87"/>
                <a:gd name="T47" fmla="*/ 31 h 53"/>
                <a:gd name="T48" fmla="*/ 27 w 87"/>
                <a:gd name="T49" fmla="*/ 5 h 53"/>
                <a:gd name="T50" fmla="*/ 4 w 87"/>
                <a:gd name="T51" fmla="*/ 16 h 53"/>
                <a:gd name="T52" fmla="*/ 14 w 87"/>
                <a:gd name="T53" fmla="*/ 2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53">
                  <a:moveTo>
                    <a:pt x="14" y="22"/>
                  </a:moveTo>
                  <a:cubicBezTo>
                    <a:pt x="15" y="20"/>
                    <a:pt x="17" y="18"/>
                    <a:pt x="19" y="17"/>
                  </a:cubicBezTo>
                  <a:cubicBezTo>
                    <a:pt x="25" y="13"/>
                    <a:pt x="20" y="27"/>
                    <a:pt x="20" y="28"/>
                  </a:cubicBezTo>
                  <a:cubicBezTo>
                    <a:pt x="17" y="34"/>
                    <a:pt x="27" y="37"/>
                    <a:pt x="31" y="32"/>
                  </a:cubicBezTo>
                  <a:cubicBezTo>
                    <a:pt x="32" y="31"/>
                    <a:pt x="41" y="19"/>
                    <a:pt x="39" y="31"/>
                  </a:cubicBezTo>
                  <a:cubicBezTo>
                    <a:pt x="38" y="38"/>
                    <a:pt x="46" y="41"/>
                    <a:pt x="50" y="36"/>
                  </a:cubicBezTo>
                  <a:cubicBezTo>
                    <a:pt x="53" y="31"/>
                    <a:pt x="57" y="29"/>
                    <a:pt x="61" y="26"/>
                  </a:cubicBezTo>
                  <a:cubicBezTo>
                    <a:pt x="58" y="25"/>
                    <a:pt x="54" y="24"/>
                    <a:pt x="51" y="23"/>
                  </a:cubicBezTo>
                  <a:cubicBezTo>
                    <a:pt x="53" y="29"/>
                    <a:pt x="54" y="35"/>
                    <a:pt x="56" y="40"/>
                  </a:cubicBezTo>
                  <a:cubicBezTo>
                    <a:pt x="57" y="45"/>
                    <a:pt x="62" y="46"/>
                    <a:pt x="66" y="43"/>
                  </a:cubicBezTo>
                  <a:cubicBezTo>
                    <a:pt x="70" y="40"/>
                    <a:pt x="74" y="36"/>
                    <a:pt x="79" y="35"/>
                  </a:cubicBezTo>
                  <a:cubicBezTo>
                    <a:pt x="77" y="33"/>
                    <a:pt x="74" y="31"/>
                    <a:pt x="72" y="29"/>
                  </a:cubicBezTo>
                  <a:cubicBezTo>
                    <a:pt x="72" y="34"/>
                    <a:pt x="73" y="40"/>
                    <a:pt x="74" y="46"/>
                  </a:cubicBezTo>
                  <a:cubicBezTo>
                    <a:pt x="75" y="53"/>
                    <a:pt x="87" y="53"/>
                    <a:pt x="86" y="46"/>
                  </a:cubicBezTo>
                  <a:cubicBezTo>
                    <a:pt x="85" y="40"/>
                    <a:pt x="84" y="34"/>
                    <a:pt x="84" y="29"/>
                  </a:cubicBezTo>
                  <a:cubicBezTo>
                    <a:pt x="83" y="25"/>
                    <a:pt x="80" y="22"/>
                    <a:pt x="76" y="23"/>
                  </a:cubicBezTo>
                  <a:cubicBezTo>
                    <a:pt x="69" y="26"/>
                    <a:pt x="63" y="30"/>
                    <a:pt x="57" y="35"/>
                  </a:cubicBezTo>
                  <a:cubicBezTo>
                    <a:pt x="60" y="35"/>
                    <a:pt x="64" y="36"/>
                    <a:pt x="67" y="37"/>
                  </a:cubicBezTo>
                  <a:cubicBezTo>
                    <a:pt x="66" y="31"/>
                    <a:pt x="64" y="25"/>
                    <a:pt x="62" y="20"/>
                  </a:cubicBezTo>
                  <a:cubicBezTo>
                    <a:pt x="61" y="15"/>
                    <a:pt x="56" y="14"/>
                    <a:pt x="52" y="17"/>
                  </a:cubicBezTo>
                  <a:cubicBezTo>
                    <a:pt x="48" y="21"/>
                    <a:pt x="44" y="25"/>
                    <a:pt x="40" y="29"/>
                  </a:cubicBezTo>
                  <a:cubicBezTo>
                    <a:pt x="44" y="31"/>
                    <a:pt x="47" y="33"/>
                    <a:pt x="51" y="34"/>
                  </a:cubicBezTo>
                  <a:cubicBezTo>
                    <a:pt x="55" y="9"/>
                    <a:pt x="33" y="9"/>
                    <a:pt x="21" y="26"/>
                  </a:cubicBezTo>
                  <a:cubicBezTo>
                    <a:pt x="24" y="28"/>
                    <a:pt x="28" y="29"/>
                    <a:pt x="32" y="31"/>
                  </a:cubicBezTo>
                  <a:cubicBezTo>
                    <a:pt x="35" y="22"/>
                    <a:pt x="37" y="11"/>
                    <a:pt x="27" y="5"/>
                  </a:cubicBezTo>
                  <a:cubicBezTo>
                    <a:pt x="18" y="0"/>
                    <a:pt x="8" y="9"/>
                    <a:pt x="4" y="16"/>
                  </a:cubicBezTo>
                  <a:cubicBezTo>
                    <a:pt x="0" y="23"/>
                    <a:pt x="10" y="29"/>
                    <a:pt x="1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4640542" y="420961"/>
            <a:ext cx="2957758" cy="646280"/>
          </a:xfrm>
          <a:prstGeom prst="rect">
            <a:avLst/>
          </a:prstGeom>
          <a:noFill/>
        </p:spPr>
        <p:txBody>
          <a:bodyPr wrap="none" lIns="91389" tIns="45695" rIns="91389" bIns="45695" rtlCol="0">
            <a:spAutoFit/>
          </a:bodyPr>
          <a:lstStyle/>
          <a:p>
            <a:pPr algn="ctr"/>
            <a:r>
              <a:rPr lang="en-US" altLang="zh-CN" sz="3600" b="1" smtClean="0">
                <a:solidFill>
                  <a:srgbClr val="FFE88B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BÀI MỞ ĐẦU</a:t>
            </a:r>
            <a:endParaRPr lang="zh-CN" altLang="en-US" sz="3600" b="1" dirty="0">
              <a:solidFill>
                <a:srgbClr val="FFE88B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sp>
        <p:nvSpPr>
          <p:cNvPr id="18" name="文本框 28"/>
          <p:cNvSpPr txBox="1"/>
          <p:nvPr/>
        </p:nvSpPr>
        <p:spPr>
          <a:xfrm>
            <a:off x="3538842" y="3512886"/>
            <a:ext cx="798327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900" smtClean="0">
                <a:solidFill>
                  <a:prstClr val="whit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3. Tầm quan trọng của việc nắm các </a:t>
            </a:r>
          </a:p>
          <a:p>
            <a:pPr algn="ctr"/>
            <a:r>
              <a:rPr lang="en-US" altLang="zh-CN" sz="2900" smtClean="0">
                <a:solidFill>
                  <a:prstClr val="whit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khái niệm và kĩ năng Địa lí</a:t>
            </a:r>
            <a:endParaRPr lang="zh-CN" altLang="en-US" sz="2900">
              <a:solidFill>
                <a:prstClr val="white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612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5"/>
          <p:cNvSpPr/>
          <p:nvPr/>
        </p:nvSpPr>
        <p:spPr bwMode="auto">
          <a:xfrm>
            <a:off x="5762302" y="1837739"/>
            <a:ext cx="3671995" cy="148568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  <a:prstDash val="sys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prstClr val="black"/>
              </a:solidFill>
            </a:endParaRPr>
          </a:p>
        </p:txBody>
      </p:sp>
      <p:grpSp>
        <p:nvGrpSpPr>
          <p:cNvPr id="19" name="Group 15"/>
          <p:cNvGrpSpPr>
            <a:grpSpLocks noChangeAspect="1"/>
          </p:cNvGrpSpPr>
          <p:nvPr/>
        </p:nvGrpSpPr>
        <p:grpSpPr bwMode="auto">
          <a:xfrm>
            <a:off x="844278" y="1480300"/>
            <a:ext cx="2193925" cy="2959101"/>
            <a:chOff x="1618" y="1411"/>
            <a:chExt cx="1382" cy="1864"/>
          </a:xfrm>
          <a:solidFill>
            <a:srgbClr val="FFE88B"/>
          </a:solidFill>
        </p:grpSpPr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618" y="2704"/>
              <a:ext cx="657" cy="571"/>
            </a:xfrm>
            <a:custGeom>
              <a:avLst/>
              <a:gdLst>
                <a:gd name="T0" fmla="*/ 33 w 108"/>
                <a:gd name="T1" fmla="*/ 7 h 94"/>
                <a:gd name="T2" fmla="*/ 2 w 108"/>
                <a:gd name="T3" fmla="*/ 58 h 94"/>
                <a:gd name="T4" fmla="*/ 6 w 108"/>
                <a:gd name="T5" fmla="*/ 67 h 94"/>
                <a:gd name="T6" fmla="*/ 72 w 108"/>
                <a:gd name="T7" fmla="*/ 90 h 94"/>
                <a:gd name="T8" fmla="*/ 107 w 108"/>
                <a:gd name="T9" fmla="*/ 34 h 94"/>
                <a:gd name="T10" fmla="*/ 103 w 108"/>
                <a:gd name="T11" fmla="*/ 25 h 94"/>
                <a:gd name="T12" fmla="*/ 43 w 108"/>
                <a:gd name="T13" fmla="*/ 5 h 94"/>
                <a:gd name="T14" fmla="*/ 40 w 108"/>
                <a:gd name="T15" fmla="*/ 16 h 94"/>
                <a:gd name="T16" fmla="*/ 100 w 108"/>
                <a:gd name="T17" fmla="*/ 36 h 94"/>
                <a:gd name="T18" fmla="*/ 96 w 108"/>
                <a:gd name="T19" fmla="*/ 28 h 94"/>
                <a:gd name="T20" fmla="*/ 62 w 108"/>
                <a:gd name="T21" fmla="*/ 77 h 94"/>
                <a:gd name="T22" fmla="*/ 9 w 108"/>
                <a:gd name="T23" fmla="*/ 55 h 94"/>
                <a:gd name="T24" fmla="*/ 12 w 108"/>
                <a:gd name="T25" fmla="*/ 64 h 94"/>
                <a:gd name="T26" fmla="*/ 43 w 108"/>
                <a:gd name="T27" fmla="*/ 13 h 94"/>
                <a:gd name="T28" fmla="*/ 33 w 108"/>
                <a:gd name="T29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94">
                  <a:moveTo>
                    <a:pt x="33" y="7"/>
                  </a:moveTo>
                  <a:cubicBezTo>
                    <a:pt x="21" y="23"/>
                    <a:pt x="10" y="40"/>
                    <a:pt x="2" y="58"/>
                  </a:cubicBezTo>
                  <a:cubicBezTo>
                    <a:pt x="0" y="62"/>
                    <a:pt x="2" y="65"/>
                    <a:pt x="6" y="67"/>
                  </a:cubicBezTo>
                  <a:cubicBezTo>
                    <a:pt x="23" y="74"/>
                    <a:pt x="52" y="94"/>
                    <a:pt x="72" y="90"/>
                  </a:cubicBezTo>
                  <a:cubicBezTo>
                    <a:pt x="93" y="85"/>
                    <a:pt x="99" y="51"/>
                    <a:pt x="107" y="34"/>
                  </a:cubicBezTo>
                  <a:cubicBezTo>
                    <a:pt x="108" y="30"/>
                    <a:pt x="107" y="26"/>
                    <a:pt x="103" y="25"/>
                  </a:cubicBezTo>
                  <a:cubicBezTo>
                    <a:pt x="83" y="20"/>
                    <a:pt x="63" y="12"/>
                    <a:pt x="43" y="5"/>
                  </a:cubicBezTo>
                  <a:cubicBezTo>
                    <a:pt x="36" y="2"/>
                    <a:pt x="33" y="13"/>
                    <a:pt x="40" y="16"/>
                  </a:cubicBezTo>
                  <a:cubicBezTo>
                    <a:pt x="60" y="24"/>
                    <a:pt x="79" y="31"/>
                    <a:pt x="100" y="36"/>
                  </a:cubicBezTo>
                  <a:cubicBezTo>
                    <a:pt x="99" y="33"/>
                    <a:pt x="98" y="31"/>
                    <a:pt x="96" y="28"/>
                  </a:cubicBezTo>
                  <a:cubicBezTo>
                    <a:pt x="90" y="42"/>
                    <a:pt x="83" y="81"/>
                    <a:pt x="62" y="77"/>
                  </a:cubicBezTo>
                  <a:cubicBezTo>
                    <a:pt x="44" y="74"/>
                    <a:pt x="26" y="62"/>
                    <a:pt x="9" y="55"/>
                  </a:cubicBezTo>
                  <a:cubicBezTo>
                    <a:pt x="10" y="58"/>
                    <a:pt x="11" y="61"/>
                    <a:pt x="12" y="64"/>
                  </a:cubicBezTo>
                  <a:cubicBezTo>
                    <a:pt x="21" y="46"/>
                    <a:pt x="32" y="29"/>
                    <a:pt x="43" y="13"/>
                  </a:cubicBezTo>
                  <a:cubicBezTo>
                    <a:pt x="48" y="6"/>
                    <a:pt x="38" y="0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806" y="2765"/>
              <a:ext cx="409" cy="340"/>
            </a:xfrm>
            <a:custGeom>
              <a:avLst/>
              <a:gdLst>
                <a:gd name="T0" fmla="*/ 6 w 67"/>
                <a:gd name="T1" fmla="*/ 14 h 56"/>
                <a:gd name="T2" fmla="*/ 53 w 67"/>
                <a:gd name="T3" fmla="*/ 50 h 56"/>
                <a:gd name="T4" fmla="*/ 61 w 67"/>
                <a:gd name="T5" fmla="*/ 42 h 56"/>
                <a:gd name="T6" fmla="*/ 12 w 67"/>
                <a:gd name="T7" fmla="*/ 4 h 56"/>
                <a:gd name="T8" fmla="*/ 6 w 67"/>
                <a:gd name="T9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6">
                  <a:moveTo>
                    <a:pt x="6" y="14"/>
                  </a:moveTo>
                  <a:cubicBezTo>
                    <a:pt x="22" y="26"/>
                    <a:pt x="39" y="37"/>
                    <a:pt x="53" y="50"/>
                  </a:cubicBezTo>
                  <a:cubicBezTo>
                    <a:pt x="58" y="56"/>
                    <a:pt x="67" y="47"/>
                    <a:pt x="61" y="42"/>
                  </a:cubicBezTo>
                  <a:cubicBezTo>
                    <a:pt x="46" y="27"/>
                    <a:pt x="29" y="16"/>
                    <a:pt x="12" y="4"/>
                  </a:cubicBezTo>
                  <a:cubicBezTo>
                    <a:pt x="6" y="0"/>
                    <a:pt x="0" y="10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1727" y="2874"/>
              <a:ext cx="360" cy="353"/>
            </a:xfrm>
            <a:custGeom>
              <a:avLst/>
              <a:gdLst>
                <a:gd name="T0" fmla="*/ 6 w 59"/>
                <a:gd name="T1" fmla="*/ 14 h 58"/>
                <a:gd name="T2" fmla="*/ 47 w 59"/>
                <a:gd name="T3" fmla="*/ 53 h 58"/>
                <a:gd name="T4" fmla="*/ 53 w 59"/>
                <a:gd name="T5" fmla="*/ 43 h 58"/>
                <a:gd name="T6" fmla="*/ 14 w 59"/>
                <a:gd name="T7" fmla="*/ 6 h 58"/>
                <a:gd name="T8" fmla="*/ 6 w 59"/>
                <a:gd name="T9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6" y="14"/>
                  </a:moveTo>
                  <a:cubicBezTo>
                    <a:pt x="19" y="28"/>
                    <a:pt x="32" y="42"/>
                    <a:pt x="47" y="53"/>
                  </a:cubicBezTo>
                  <a:cubicBezTo>
                    <a:pt x="53" y="58"/>
                    <a:pt x="59" y="48"/>
                    <a:pt x="53" y="43"/>
                  </a:cubicBezTo>
                  <a:cubicBezTo>
                    <a:pt x="39" y="32"/>
                    <a:pt x="27" y="19"/>
                    <a:pt x="14" y="6"/>
                  </a:cubicBezTo>
                  <a:cubicBezTo>
                    <a:pt x="9" y="0"/>
                    <a:pt x="0" y="9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1636" y="1411"/>
              <a:ext cx="1364" cy="1555"/>
            </a:xfrm>
            <a:custGeom>
              <a:avLst/>
              <a:gdLst>
                <a:gd name="T0" fmla="*/ 40 w 224"/>
                <a:gd name="T1" fmla="*/ 220 h 256"/>
                <a:gd name="T2" fmla="*/ 31 w 224"/>
                <a:gd name="T3" fmla="*/ 82 h 256"/>
                <a:gd name="T4" fmla="*/ 159 w 224"/>
                <a:gd name="T5" fmla="*/ 31 h 256"/>
                <a:gd name="T6" fmla="*/ 205 w 224"/>
                <a:gd name="T7" fmla="*/ 131 h 256"/>
                <a:gd name="T8" fmla="*/ 94 w 224"/>
                <a:gd name="T9" fmla="*/ 242 h 256"/>
                <a:gd name="T10" fmla="*/ 102 w 224"/>
                <a:gd name="T11" fmla="*/ 251 h 256"/>
                <a:gd name="T12" fmla="*/ 218 w 224"/>
                <a:gd name="T13" fmla="*/ 122 h 256"/>
                <a:gd name="T14" fmla="*/ 159 w 224"/>
                <a:gd name="T15" fmla="*/ 18 h 256"/>
                <a:gd name="T16" fmla="*/ 24 w 224"/>
                <a:gd name="T17" fmla="*/ 70 h 256"/>
                <a:gd name="T18" fmla="*/ 30 w 224"/>
                <a:gd name="T19" fmla="*/ 226 h 256"/>
                <a:gd name="T20" fmla="*/ 40 w 224"/>
                <a:gd name="T21" fmla="*/ 22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256">
                  <a:moveTo>
                    <a:pt x="40" y="220"/>
                  </a:moveTo>
                  <a:cubicBezTo>
                    <a:pt x="22" y="177"/>
                    <a:pt x="15" y="126"/>
                    <a:pt x="31" y="82"/>
                  </a:cubicBezTo>
                  <a:cubicBezTo>
                    <a:pt x="50" y="32"/>
                    <a:pt x="112" y="14"/>
                    <a:pt x="159" y="31"/>
                  </a:cubicBezTo>
                  <a:cubicBezTo>
                    <a:pt x="199" y="45"/>
                    <a:pt x="213" y="93"/>
                    <a:pt x="205" y="131"/>
                  </a:cubicBezTo>
                  <a:cubicBezTo>
                    <a:pt x="193" y="188"/>
                    <a:pt x="133" y="208"/>
                    <a:pt x="94" y="242"/>
                  </a:cubicBezTo>
                  <a:cubicBezTo>
                    <a:pt x="88" y="247"/>
                    <a:pt x="96" y="256"/>
                    <a:pt x="102" y="251"/>
                  </a:cubicBezTo>
                  <a:cubicBezTo>
                    <a:pt x="147" y="211"/>
                    <a:pt x="211" y="190"/>
                    <a:pt x="218" y="122"/>
                  </a:cubicBezTo>
                  <a:cubicBezTo>
                    <a:pt x="224" y="77"/>
                    <a:pt x="203" y="34"/>
                    <a:pt x="159" y="18"/>
                  </a:cubicBezTo>
                  <a:cubicBezTo>
                    <a:pt x="109" y="0"/>
                    <a:pt x="47" y="22"/>
                    <a:pt x="24" y="70"/>
                  </a:cubicBezTo>
                  <a:cubicBezTo>
                    <a:pt x="0" y="117"/>
                    <a:pt x="10" y="179"/>
                    <a:pt x="30" y="226"/>
                  </a:cubicBezTo>
                  <a:cubicBezTo>
                    <a:pt x="33" y="233"/>
                    <a:pt x="44" y="227"/>
                    <a:pt x="40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1880" y="2049"/>
              <a:ext cx="261" cy="844"/>
            </a:xfrm>
            <a:custGeom>
              <a:avLst/>
              <a:gdLst>
                <a:gd name="T0" fmla="*/ 30 w 43"/>
                <a:gd name="T1" fmla="*/ 8 h 139"/>
                <a:gd name="T2" fmla="*/ 2 w 43"/>
                <a:gd name="T3" fmla="*/ 128 h 139"/>
                <a:gd name="T4" fmla="*/ 13 w 43"/>
                <a:gd name="T5" fmla="*/ 131 h 139"/>
                <a:gd name="T6" fmla="*/ 42 w 43"/>
                <a:gd name="T7" fmla="*/ 11 h 139"/>
                <a:gd name="T8" fmla="*/ 30 w 43"/>
                <a:gd name="T9" fmla="*/ 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39">
                  <a:moveTo>
                    <a:pt x="30" y="8"/>
                  </a:moveTo>
                  <a:cubicBezTo>
                    <a:pt x="22" y="48"/>
                    <a:pt x="11" y="88"/>
                    <a:pt x="2" y="128"/>
                  </a:cubicBezTo>
                  <a:cubicBezTo>
                    <a:pt x="0" y="136"/>
                    <a:pt x="12" y="139"/>
                    <a:pt x="13" y="131"/>
                  </a:cubicBezTo>
                  <a:cubicBezTo>
                    <a:pt x="23" y="91"/>
                    <a:pt x="33" y="51"/>
                    <a:pt x="42" y="11"/>
                  </a:cubicBezTo>
                  <a:cubicBezTo>
                    <a:pt x="43" y="3"/>
                    <a:pt x="32" y="0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21"/>
            <p:cNvSpPr>
              <a:spLocks/>
            </p:cNvSpPr>
            <p:nvPr/>
          </p:nvSpPr>
          <p:spPr bwMode="auto">
            <a:xfrm>
              <a:off x="2026" y="2182"/>
              <a:ext cx="578" cy="729"/>
            </a:xfrm>
            <a:custGeom>
              <a:avLst/>
              <a:gdLst>
                <a:gd name="T0" fmla="*/ 80 w 95"/>
                <a:gd name="T1" fmla="*/ 7 h 120"/>
                <a:gd name="T2" fmla="*/ 4 w 95"/>
                <a:gd name="T3" fmla="*/ 108 h 120"/>
                <a:gd name="T4" fmla="*/ 15 w 95"/>
                <a:gd name="T5" fmla="*/ 114 h 120"/>
                <a:gd name="T6" fmla="*/ 90 w 95"/>
                <a:gd name="T7" fmla="*/ 13 h 120"/>
                <a:gd name="T8" fmla="*/ 80 w 95"/>
                <a:gd name="T9" fmla="*/ 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20">
                  <a:moveTo>
                    <a:pt x="80" y="7"/>
                  </a:moveTo>
                  <a:cubicBezTo>
                    <a:pt x="56" y="41"/>
                    <a:pt x="25" y="71"/>
                    <a:pt x="4" y="108"/>
                  </a:cubicBezTo>
                  <a:cubicBezTo>
                    <a:pt x="0" y="114"/>
                    <a:pt x="11" y="120"/>
                    <a:pt x="15" y="114"/>
                  </a:cubicBezTo>
                  <a:cubicBezTo>
                    <a:pt x="36" y="77"/>
                    <a:pt x="66" y="47"/>
                    <a:pt x="90" y="13"/>
                  </a:cubicBezTo>
                  <a:cubicBezTo>
                    <a:pt x="95" y="6"/>
                    <a:pt x="84" y="0"/>
                    <a:pt x="8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2056" y="1964"/>
              <a:ext cx="530" cy="321"/>
            </a:xfrm>
            <a:custGeom>
              <a:avLst/>
              <a:gdLst>
                <a:gd name="T0" fmla="*/ 14 w 87"/>
                <a:gd name="T1" fmla="*/ 22 h 53"/>
                <a:gd name="T2" fmla="*/ 19 w 87"/>
                <a:gd name="T3" fmla="*/ 17 h 53"/>
                <a:gd name="T4" fmla="*/ 20 w 87"/>
                <a:gd name="T5" fmla="*/ 28 h 53"/>
                <a:gd name="T6" fmla="*/ 31 w 87"/>
                <a:gd name="T7" fmla="*/ 32 h 53"/>
                <a:gd name="T8" fmla="*/ 39 w 87"/>
                <a:gd name="T9" fmla="*/ 31 h 53"/>
                <a:gd name="T10" fmla="*/ 50 w 87"/>
                <a:gd name="T11" fmla="*/ 36 h 53"/>
                <a:gd name="T12" fmla="*/ 61 w 87"/>
                <a:gd name="T13" fmla="*/ 26 h 53"/>
                <a:gd name="T14" fmla="*/ 51 w 87"/>
                <a:gd name="T15" fmla="*/ 23 h 53"/>
                <a:gd name="T16" fmla="*/ 56 w 87"/>
                <a:gd name="T17" fmla="*/ 40 h 53"/>
                <a:gd name="T18" fmla="*/ 66 w 87"/>
                <a:gd name="T19" fmla="*/ 43 h 53"/>
                <a:gd name="T20" fmla="*/ 79 w 87"/>
                <a:gd name="T21" fmla="*/ 35 h 53"/>
                <a:gd name="T22" fmla="*/ 72 w 87"/>
                <a:gd name="T23" fmla="*/ 29 h 53"/>
                <a:gd name="T24" fmla="*/ 74 w 87"/>
                <a:gd name="T25" fmla="*/ 46 h 53"/>
                <a:gd name="T26" fmla="*/ 86 w 87"/>
                <a:gd name="T27" fmla="*/ 46 h 53"/>
                <a:gd name="T28" fmla="*/ 84 w 87"/>
                <a:gd name="T29" fmla="*/ 29 h 53"/>
                <a:gd name="T30" fmla="*/ 76 w 87"/>
                <a:gd name="T31" fmla="*/ 23 h 53"/>
                <a:gd name="T32" fmla="*/ 57 w 87"/>
                <a:gd name="T33" fmla="*/ 35 h 53"/>
                <a:gd name="T34" fmla="*/ 67 w 87"/>
                <a:gd name="T35" fmla="*/ 37 h 53"/>
                <a:gd name="T36" fmla="*/ 62 w 87"/>
                <a:gd name="T37" fmla="*/ 20 h 53"/>
                <a:gd name="T38" fmla="*/ 52 w 87"/>
                <a:gd name="T39" fmla="*/ 17 h 53"/>
                <a:gd name="T40" fmla="*/ 40 w 87"/>
                <a:gd name="T41" fmla="*/ 29 h 53"/>
                <a:gd name="T42" fmla="*/ 51 w 87"/>
                <a:gd name="T43" fmla="*/ 34 h 53"/>
                <a:gd name="T44" fmla="*/ 21 w 87"/>
                <a:gd name="T45" fmla="*/ 26 h 53"/>
                <a:gd name="T46" fmla="*/ 32 w 87"/>
                <a:gd name="T47" fmla="*/ 31 h 53"/>
                <a:gd name="T48" fmla="*/ 27 w 87"/>
                <a:gd name="T49" fmla="*/ 5 h 53"/>
                <a:gd name="T50" fmla="*/ 4 w 87"/>
                <a:gd name="T51" fmla="*/ 16 h 53"/>
                <a:gd name="T52" fmla="*/ 14 w 87"/>
                <a:gd name="T53" fmla="*/ 2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53">
                  <a:moveTo>
                    <a:pt x="14" y="22"/>
                  </a:moveTo>
                  <a:cubicBezTo>
                    <a:pt x="15" y="20"/>
                    <a:pt x="17" y="18"/>
                    <a:pt x="19" y="17"/>
                  </a:cubicBezTo>
                  <a:cubicBezTo>
                    <a:pt x="25" y="13"/>
                    <a:pt x="20" y="27"/>
                    <a:pt x="20" y="28"/>
                  </a:cubicBezTo>
                  <a:cubicBezTo>
                    <a:pt x="17" y="34"/>
                    <a:pt x="27" y="37"/>
                    <a:pt x="31" y="32"/>
                  </a:cubicBezTo>
                  <a:cubicBezTo>
                    <a:pt x="32" y="31"/>
                    <a:pt x="41" y="19"/>
                    <a:pt x="39" y="31"/>
                  </a:cubicBezTo>
                  <a:cubicBezTo>
                    <a:pt x="38" y="38"/>
                    <a:pt x="46" y="41"/>
                    <a:pt x="50" y="36"/>
                  </a:cubicBezTo>
                  <a:cubicBezTo>
                    <a:pt x="53" y="31"/>
                    <a:pt x="57" y="29"/>
                    <a:pt x="61" y="26"/>
                  </a:cubicBezTo>
                  <a:cubicBezTo>
                    <a:pt x="58" y="25"/>
                    <a:pt x="54" y="24"/>
                    <a:pt x="51" y="23"/>
                  </a:cubicBezTo>
                  <a:cubicBezTo>
                    <a:pt x="53" y="29"/>
                    <a:pt x="54" y="35"/>
                    <a:pt x="56" y="40"/>
                  </a:cubicBezTo>
                  <a:cubicBezTo>
                    <a:pt x="57" y="45"/>
                    <a:pt x="62" y="46"/>
                    <a:pt x="66" y="43"/>
                  </a:cubicBezTo>
                  <a:cubicBezTo>
                    <a:pt x="70" y="40"/>
                    <a:pt x="74" y="36"/>
                    <a:pt x="79" y="35"/>
                  </a:cubicBezTo>
                  <a:cubicBezTo>
                    <a:pt x="77" y="33"/>
                    <a:pt x="74" y="31"/>
                    <a:pt x="72" y="29"/>
                  </a:cubicBezTo>
                  <a:cubicBezTo>
                    <a:pt x="72" y="34"/>
                    <a:pt x="73" y="40"/>
                    <a:pt x="74" y="46"/>
                  </a:cubicBezTo>
                  <a:cubicBezTo>
                    <a:pt x="75" y="53"/>
                    <a:pt x="87" y="53"/>
                    <a:pt x="86" y="46"/>
                  </a:cubicBezTo>
                  <a:cubicBezTo>
                    <a:pt x="85" y="40"/>
                    <a:pt x="84" y="34"/>
                    <a:pt x="84" y="29"/>
                  </a:cubicBezTo>
                  <a:cubicBezTo>
                    <a:pt x="83" y="25"/>
                    <a:pt x="80" y="22"/>
                    <a:pt x="76" y="23"/>
                  </a:cubicBezTo>
                  <a:cubicBezTo>
                    <a:pt x="69" y="26"/>
                    <a:pt x="63" y="30"/>
                    <a:pt x="57" y="35"/>
                  </a:cubicBezTo>
                  <a:cubicBezTo>
                    <a:pt x="60" y="35"/>
                    <a:pt x="64" y="36"/>
                    <a:pt x="67" y="37"/>
                  </a:cubicBezTo>
                  <a:cubicBezTo>
                    <a:pt x="66" y="31"/>
                    <a:pt x="64" y="25"/>
                    <a:pt x="62" y="20"/>
                  </a:cubicBezTo>
                  <a:cubicBezTo>
                    <a:pt x="61" y="15"/>
                    <a:pt x="56" y="14"/>
                    <a:pt x="52" y="17"/>
                  </a:cubicBezTo>
                  <a:cubicBezTo>
                    <a:pt x="48" y="21"/>
                    <a:pt x="44" y="25"/>
                    <a:pt x="40" y="29"/>
                  </a:cubicBezTo>
                  <a:cubicBezTo>
                    <a:pt x="44" y="31"/>
                    <a:pt x="47" y="33"/>
                    <a:pt x="51" y="34"/>
                  </a:cubicBezTo>
                  <a:cubicBezTo>
                    <a:pt x="55" y="9"/>
                    <a:pt x="33" y="9"/>
                    <a:pt x="21" y="26"/>
                  </a:cubicBezTo>
                  <a:cubicBezTo>
                    <a:pt x="24" y="28"/>
                    <a:pt x="28" y="29"/>
                    <a:pt x="32" y="31"/>
                  </a:cubicBezTo>
                  <a:cubicBezTo>
                    <a:pt x="35" y="22"/>
                    <a:pt x="37" y="11"/>
                    <a:pt x="27" y="5"/>
                  </a:cubicBezTo>
                  <a:cubicBezTo>
                    <a:pt x="18" y="0"/>
                    <a:pt x="8" y="9"/>
                    <a:pt x="4" y="16"/>
                  </a:cubicBezTo>
                  <a:cubicBezTo>
                    <a:pt x="0" y="23"/>
                    <a:pt x="10" y="29"/>
                    <a:pt x="1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4" name="文本框 45"/>
          <p:cNvSpPr txBox="1"/>
          <p:nvPr/>
        </p:nvSpPr>
        <p:spPr>
          <a:xfrm>
            <a:off x="4640542" y="420961"/>
            <a:ext cx="2957758" cy="646280"/>
          </a:xfrm>
          <a:prstGeom prst="rect">
            <a:avLst/>
          </a:prstGeom>
          <a:noFill/>
        </p:spPr>
        <p:txBody>
          <a:bodyPr wrap="none" lIns="91389" tIns="45695" rIns="91389" bIns="45695" rtlCol="0">
            <a:spAutoFit/>
          </a:bodyPr>
          <a:lstStyle/>
          <a:p>
            <a:pPr algn="ctr"/>
            <a:r>
              <a:rPr lang="en-US" altLang="zh-CN" sz="3600" b="1" smtClean="0">
                <a:solidFill>
                  <a:srgbClr val="FFE88B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BÀI MỞ ĐẦU</a:t>
            </a:r>
            <a:endParaRPr lang="zh-CN" altLang="en-US" sz="3600" b="1" dirty="0">
              <a:solidFill>
                <a:srgbClr val="FFE88B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sp>
        <p:nvSpPr>
          <p:cNvPr id="15" name="文本框 24"/>
          <p:cNvSpPr txBox="1"/>
          <p:nvPr/>
        </p:nvSpPr>
        <p:spPr>
          <a:xfrm>
            <a:off x="3317603" y="1345297"/>
            <a:ext cx="820609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900">
                <a:solidFill>
                  <a:prstClr val="whit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1. </a:t>
            </a:r>
            <a:r>
              <a:rPr lang="en-US" altLang="zh-CN" sz="2900" smtClean="0">
                <a:solidFill>
                  <a:prstClr val="whit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Sự </a:t>
            </a:r>
            <a:r>
              <a:rPr lang="en-US" altLang="zh-CN" sz="2900">
                <a:solidFill>
                  <a:prstClr val="whit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lí thú của việc học môn Địa lí</a:t>
            </a:r>
            <a:endParaRPr lang="zh-CN" altLang="en-US" sz="2900">
              <a:solidFill>
                <a:prstClr val="white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  <a:p>
            <a:pPr algn="ctr"/>
            <a:r>
              <a:rPr lang="en-US" altLang="zh-CN" sz="2900" smtClean="0">
                <a:solidFill>
                  <a:prstClr val="whit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endParaRPr lang="zh-CN" altLang="en-US" sz="2900" dirty="0">
              <a:solidFill>
                <a:prstClr val="white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870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文本框 93"/>
          <p:cNvSpPr txBox="1"/>
          <p:nvPr/>
        </p:nvSpPr>
        <p:spPr>
          <a:xfrm>
            <a:off x="-234529" y="648623"/>
            <a:ext cx="12535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smtClean="0">
                <a:solidFill>
                  <a:prstClr val="whit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1.Sự </a:t>
            </a:r>
            <a:r>
              <a:rPr lang="en-US" altLang="zh-CN" sz="3200">
                <a:solidFill>
                  <a:prstClr val="whit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lí thú của việc học môn Địa lí</a:t>
            </a:r>
            <a:endParaRPr lang="zh-CN" altLang="en-US" sz="3200">
              <a:solidFill>
                <a:prstClr val="white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  <a:p>
            <a:pPr algn="ctr"/>
            <a:endParaRPr lang="en-US" altLang="zh-CN" sz="3200">
              <a:solidFill>
                <a:prstClr val="white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848922" y="1283847"/>
            <a:ext cx="974505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 vụ</a:t>
            </a:r>
            <a:endParaRPr kumimoji="0" lang="en-US" altLang="en-US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mục 2 SGK/T111 kết hợp với hiểu biết </a:t>
            </a:r>
            <a:endParaRPr kumimoji="0" lang="en-US" alt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1.Tại sao người dân vùng biển thường ra khơi vào chiều muộn?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Từ nhưng câu ca dao, tục ngữ được đề cập trong bài học, em hãy nêu những lí thú của việc học môn Địa lí.</a:t>
            </a:r>
            <a:endParaRPr kumimoji="0" lang="nl-NL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ap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83" y="3222839"/>
            <a:ext cx="8020594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3383844" y="2561274"/>
            <a:ext cx="842891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900">
                <a:solidFill>
                  <a:prstClr val="whit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2. </a:t>
            </a:r>
            <a:r>
              <a:rPr lang="en-US" altLang="zh-CN" sz="2900" smtClean="0">
                <a:solidFill>
                  <a:prstClr val="whit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Vai trò của Địa lí trong cuộc sống</a:t>
            </a:r>
            <a:endParaRPr lang="zh-CN" altLang="en-US" sz="2900">
              <a:solidFill>
                <a:prstClr val="white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grpSp>
        <p:nvGrpSpPr>
          <p:cNvPr id="19" name="Group 15"/>
          <p:cNvGrpSpPr>
            <a:grpSpLocks noChangeAspect="1"/>
          </p:cNvGrpSpPr>
          <p:nvPr/>
        </p:nvGrpSpPr>
        <p:grpSpPr bwMode="auto">
          <a:xfrm>
            <a:off x="995667" y="1952691"/>
            <a:ext cx="2193925" cy="2959101"/>
            <a:chOff x="1618" y="1411"/>
            <a:chExt cx="1382" cy="1864"/>
          </a:xfrm>
          <a:solidFill>
            <a:srgbClr val="FFE88B"/>
          </a:solidFill>
        </p:grpSpPr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618" y="2704"/>
              <a:ext cx="657" cy="571"/>
            </a:xfrm>
            <a:custGeom>
              <a:avLst/>
              <a:gdLst>
                <a:gd name="T0" fmla="*/ 33 w 108"/>
                <a:gd name="T1" fmla="*/ 7 h 94"/>
                <a:gd name="T2" fmla="*/ 2 w 108"/>
                <a:gd name="T3" fmla="*/ 58 h 94"/>
                <a:gd name="T4" fmla="*/ 6 w 108"/>
                <a:gd name="T5" fmla="*/ 67 h 94"/>
                <a:gd name="T6" fmla="*/ 72 w 108"/>
                <a:gd name="T7" fmla="*/ 90 h 94"/>
                <a:gd name="T8" fmla="*/ 107 w 108"/>
                <a:gd name="T9" fmla="*/ 34 h 94"/>
                <a:gd name="T10" fmla="*/ 103 w 108"/>
                <a:gd name="T11" fmla="*/ 25 h 94"/>
                <a:gd name="T12" fmla="*/ 43 w 108"/>
                <a:gd name="T13" fmla="*/ 5 h 94"/>
                <a:gd name="T14" fmla="*/ 40 w 108"/>
                <a:gd name="T15" fmla="*/ 16 h 94"/>
                <a:gd name="T16" fmla="*/ 100 w 108"/>
                <a:gd name="T17" fmla="*/ 36 h 94"/>
                <a:gd name="T18" fmla="*/ 96 w 108"/>
                <a:gd name="T19" fmla="*/ 28 h 94"/>
                <a:gd name="T20" fmla="*/ 62 w 108"/>
                <a:gd name="T21" fmla="*/ 77 h 94"/>
                <a:gd name="T22" fmla="*/ 9 w 108"/>
                <a:gd name="T23" fmla="*/ 55 h 94"/>
                <a:gd name="T24" fmla="*/ 12 w 108"/>
                <a:gd name="T25" fmla="*/ 64 h 94"/>
                <a:gd name="T26" fmla="*/ 43 w 108"/>
                <a:gd name="T27" fmla="*/ 13 h 94"/>
                <a:gd name="T28" fmla="*/ 33 w 108"/>
                <a:gd name="T29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94">
                  <a:moveTo>
                    <a:pt x="33" y="7"/>
                  </a:moveTo>
                  <a:cubicBezTo>
                    <a:pt x="21" y="23"/>
                    <a:pt x="10" y="40"/>
                    <a:pt x="2" y="58"/>
                  </a:cubicBezTo>
                  <a:cubicBezTo>
                    <a:pt x="0" y="62"/>
                    <a:pt x="2" y="65"/>
                    <a:pt x="6" y="67"/>
                  </a:cubicBezTo>
                  <a:cubicBezTo>
                    <a:pt x="23" y="74"/>
                    <a:pt x="52" y="94"/>
                    <a:pt x="72" y="90"/>
                  </a:cubicBezTo>
                  <a:cubicBezTo>
                    <a:pt x="93" y="85"/>
                    <a:pt x="99" y="51"/>
                    <a:pt x="107" y="34"/>
                  </a:cubicBezTo>
                  <a:cubicBezTo>
                    <a:pt x="108" y="30"/>
                    <a:pt x="107" y="26"/>
                    <a:pt x="103" y="25"/>
                  </a:cubicBezTo>
                  <a:cubicBezTo>
                    <a:pt x="83" y="20"/>
                    <a:pt x="63" y="12"/>
                    <a:pt x="43" y="5"/>
                  </a:cubicBezTo>
                  <a:cubicBezTo>
                    <a:pt x="36" y="2"/>
                    <a:pt x="33" y="13"/>
                    <a:pt x="40" y="16"/>
                  </a:cubicBezTo>
                  <a:cubicBezTo>
                    <a:pt x="60" y="24"/>
                    <a:pt x="79" y="31"/>
                    <a:pt x="100" y="36"/>
                  </a:cubicBezTo>
                  <a:cubicBezTo>
                    <a:pt x="99" y="33"/>
                    <a:pt x="98" y="31"/>
                    <a:pt x="96" y="28"/>
                  </a:cubicBezTo>
                  <a:cubicBezTo>
                    <a:pt x="90" y="42"/>
                    <a:pt x="83" y="81"/>
                    <a:pt x="62" y="77"/>
                  </a:cubicBezTo>
                  <a:cubicBezTo>
                    <a:pt x="44" y="74"/>
                    <a:pt x="26" y="62"/>
                    <a:pt x="9" y="55"/>
                  </a:cubicBezTo>
                  <a:cubicBezTo>
                    <a:pt x="10" y="58"/>
                    <a:pt x="11" y="61"/>
                    <a:pt x="12" y="64"/>
                  </a:cubicBezTo>
                  <a:cubicBezTo>
                    <a:pt x="21" y="46"/>
                    <a:pt x="32" y="29"/>
                    <a:pt x="43" y="13"/>
                  </a:cubicBezTo>
                  <a:cubicBezTo>
                    <a:pt x="48" y="6"/>
                    <a:pt x="38" y="0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806" y="2765"/>
              <a:ext cx="409" cy="340"/>
            </a:xfrm>
            <a:custGeom>
              <a:avLst/>
              <a:gdLst>
                <a:gd name="T0" fmla="*/ 6 w 67"/>
                <a:gd name="T1" fmla="*/ 14 h 56"/>
                <a:gd name="T2" fmla="*/ 53 w 67"/>
                <a:gd name="T3" fmla="*/ 50 h 56"/>
                <a:gd name="T4" fmla="*/ 61 w 67"/>
                <a:gd name="T5" fmla="*/ 42 h 56"/>
                <a:gd name="T6" fmla="*/ 12 w 67"/>
                <a:gd name="T7" fmla="*/ 4 h 56"/>
                <a:gd name="T8" fmla="*/ 6 w 67"/>
                <a:gd name="T9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6">
                  <a:moveTo>
                    <a:pt x="6" y="14"/>
                  </a:moveTo>
                  <a:cubicBezTo>
                    <a:pt x="22" y="26"/>
                    <a:pt x="39" y="37"/>
                    <a:pt x="53" y="50"/>
                  </a:cubicBezTo>
                  <a:cubicBezTo>
                    <a:pt x="58" y="56"/>
                    <a:pt x="67" y="47"/>
                    <a:pt x="61" y="42"/>
                  </a:cubicBezTo>
                  <a:cubicBezTo>
                    <a:pt x="46" y="27"/>
                    <a:pt x="29" y="16"/>
                    <a:pt x="12" y="4"/>
                  </a:cubicBezTo>
                  <a:cubicBezTo>
                    <a:pt x="6" y="0"/>
                    <a:pt x="0" y="10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1727" y="2874"/>
              <a:ext cx="360" cy="353"/>
            </a:xfrm>
            <a:custGeom>
              <a:avLst/>
              <a:gdLst>
                <a:gd name="T0" fmla="*/ 6 w 59"/>
                <a:gd name="T1" fmla="*/ 14 h 58"/>
                <a:gd name="T2" fmla="*/ 47 w 59"/>
                <a:gd name="T3" fmla="*/ 53 h 58"/>
                <a:gd name="T4" fmla="*/ 53 w 59"/>
                <a:gd name="T5" fmla="*/ 43 h 58"/>
                <a:gd name="T6" fmla="*/ 14 w 59"/>
                <a:gd name="T7" fmla="*/ 6 h 58"/>
                <a:gd name="T8" fmla="*/ 6 w 59"/>
                <a:gd name="T9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6" y="14"/>
                  </a:moveTo>
                  <a:cubicBezTo>
                    <a:pt x="19" y="28"/>
                    <a:pt x="32" y="42"/>
                    <a:pt x="47" y="53"/>
                  </a:cubicBezTo>
                  <a:cubicBezTo>
                    <a:pt x="53" y="58"/>
                    <a:pt x="59" y="48"/>
                    <a:pt x="53" y="43"/>
                  </a:cubicBezTo>
                  <a:cubicBezTo>
                    <a:pt x="39" y="32"/>
                    <a:pt x="27" y="19"/>
                    <a:pt x="14" y="6"/>
                  </a:cubicBezTo>
                  <a:cubicBezTo>
                    <a:pt x="9" y="0"/>
                    <a:pt x="0" y="9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1636" y="1411"/>
              <a:ext cx="1364" cy="1555"/>
            </a:xfrm>
            <a:custGeom>
              <a:avLst/>
              <a:gdLst>
                <a:gd name="T0" fmla="*/ 40 w 224"/>
                <a:gd name="T1" fmla="*/ 220 h 256"/>
                <a:gd name="T2" fmla="*/ 31 w 224"/>
                <a:gd name="T3" fmla="*/ 82 h 256"/>
                <a:gd name="T4" fmla="*/ 159 w 224"/>
                <a:gd name="T5" fmla="*/ 31 h 256"/>
                <a:gd name="T6" fmla="*/ 205 w 224"/>
                <a:gd name="T7" fmla="*/ 131 h 256"/>
                <a:gd name="T8" fmla="*/ 94 w 224"/>
                <a:gd name="T9" fmla="*/ 242 h 256"/>
                <a:gd name="T10" fmla="*/ 102 w 224"/>
                <a:gd name="T11" fmla="*/ 251 h 256"/>
                <a:gd name="T12" fmla="*/ 218 w 224"/>
                <a:gd name="T13" fmla="*/ 122 h 256"/>
                <a:gd name="T14" fmla="*/ 159 w 224"/>
                <a:gd name="T15" fmla="*/ 18 h 256"/>
                <a:gd name="T16" fmla="*/ 24 w 224"/>
                <a:gd name="T17" fmla="*/ 70 h 256"/>
                <a:gd name="T18" fmla="*/ 30 w 224"/>
                <a:gd name="T19" fmla="*/ 226 h 256"/>
                <a:gd name="T20" fmla="*/ 40 w 224"/>
                <a:gd name="T21" fmla="*/ 22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256">
                  <a:moveTo>
                    <a:pt x="40" y="220"/>
                  </a:moveTo>
                  <a:cubicBezTo>
                    <a:pt x="22" y="177"/>
                    <a:pt x="15" y="126"/>
                    <a:pt x="31" y="82"/>
                  </a:cubicBezTo>
                  <a:cubicBezTo>
                    <a:pt x="50" y="32"/>
                    <a:pt x="112" y="14"/>
                    <a:pt x="159" y="31"/>
                  </a:cubicBezTo>
                  <a:cubicBezTo>
                    <a:pt x="199" y="45"/>
                    <a:pt x="213" y="93"/>
                    <a:pt x="205" y="131"/>
                  </a:cubicBezTo>
                  <a:cubicBezTo>
                    <a:pt x="193" y="188"/>
                    <a:pt x="133" y="208"/>
                    <a:pt x="94" y="242"/>
                  </a:cubicBezTo>
                  <a:cubicBezTo>
                    <a:pt x="88" y="247"/>
                    <a:pt x="96" y="256"/>
                    <a:pt x="102" y="251"/>
                  </a:cubicBezTo>
                  <a:cubicBezTo>
                    <a:pt x="147" y="211"/>
                    <a:pt x="211" y="190"/>
                    <a:pt x="218" y="122"/>
                  </a:cubicBezTo>
                  <a:cubicBezTo>
                    <a:pt x="224" y="77"/>
                    <a:pt x="203" y="34"/>
                    <a:pt x="159" y="18"/>
                  </a:cubicBezTo>
                  <a:cubicBezTo>
                    <a:pt x="109" y="0"/>
                    <a:pt x="47" y="22"/>
                    <a:pt x="24" y="70"/>
                  </a:cubicBezTo>
                  <a:cubicBezTo>
                    <a:pt x="0" y="117"/>
                    <a:pt x="10" y="179"/>
                    <a:pt x="30" y="226"/>
                  </a:cubicBezTo>
                  <a:cubicBezTo>
                    <a:pt x="33" y="233"/>
                    <a:pt x="44" y="227"/>
                    <a:pt x="40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1880" y="2049"/>
              <a:ext cx="261" cy="844"/>
            </a:xfrm>
            <a:custGeom>
              <a:avLst/>
              <a:gdLst>
                <a:gd name="T0" fmla="*/ 30 w 43"/>
                <a:gd name="T1" fmla="*/ 8 h 139"/>
                <a:gd name="T2" fmla="*/ 2 w 43"/>
                <a:gd name="T3" fmla="*/ 128 h 139"/>
                <a:gd name="T4" fmla="*/ 13 w 43"/>
                <a:gd name="T5" fmla="*/ 131 h 139"/>
                <a:gd name="T6" fmla="*/ 42 w 43"/>
                <a:gd name="T7" fmla="*/ 11 h 139"/>
                <a:gd name="T8" fmla="*/ 30 w 43"/>
                <a:gd name="T9" fmla="*/ 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39">
                  <a:moveTo>
                    <a:pt x="30" y="8"/>
                  </a:moveTo>
                  <a:cubicBezTo>
                    <a:pt x="22" y="48"/>
                    <a:pt x="11" y="88"/>
                    <a:pt x="2" y="128"/>
                  </a:cubicBezTo>
                  <a:cubicBezTo>
                    <a:pt x="0" y="136"/>
                    <a:pt x="12" y="139"/>
                    <a:pt x="13" y="131"/>
                  </a:cubicBezTo>
                  <a:cubicBezTo>
                    <a:pt x="23" y="91"/>
                    <a:pt x="33" y="51"/>
                    <a:pt x="42" y="11"/>
                  </a:cubicBezTo>
                  <a:cubicBezTo>
                    <a:pt x="43" y="3"/>
                    <a:pt x="32" y="0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21"/>
            <p:cNvSpPr>
              <a:spLocks/>
            </p:cNvSpPr>
            <p:nvPr/>
          </p:nvSpPr>
          <p:spPr bwMode="auto">
            <a:xfrm>
              <a:off x="2026" y="2182"/>
              <a:ext cx="578" cy="729"/>
            </a:xfrm>
            <a:custGeom>
              <a:avLst/>
              <a:gdLst>
                <a:gd name="T0" fmla="*/ 80 w 95"/>
                <a:gd name="T1" fmla="*/ 7 h 120"/>
                <a:gd name="T2" fmla="*/ 4 w 95"/>
                <a:gd name="T3" fmla="*/ 108 h 120"/>
                <a:gd name="T4" fmla="*/ 15 w 95"/>
                <a:gd name="T5" fmla="*/ 114 h 120"/>
                <a:gd name="T6" fmla="*/ 90 w 95"/>
                <a:gd name="T7" fmla="*/ 13 h 120"/>
                <a:gd name="T8" fmla="*/ 80 w 95"/>
                <a:gd name="T9" fmla="*/ 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20">
                  <a:moveTo>
                    <a:pt x="80" y="7"/>
                  </a:moveTo>
                  <a:cubicBezTo>
                    <a:pt x="56" y="41"/>
                    <a:pt x="25" y="71"/>
                    <a:pt x="4" y="108"/>
                  </a:cubicBezTo>
                  <a:cubicBezTo>
                    <a:pt x="0" y="114"/>
                    <a:pt x="11" y="120"/>
                    <a:pt x="15" y="114"/>
                  </a:cubicBezTo>
                  <a:cubicBezTo>
                    <a:pt x="36" y="77"/>
                    <a:pt x="66" y="47"/>
                    <a:pt x="90" y="13"/>
                  </a:cubicBezTo>
                  <a:cubicBezTo>
                    <a:pt x="95" y="6"/>
                    <a:pt x="84" y="0"/>
                    <a:pt x="8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2056" y="1964"/>
              <a:ext cx="530" cy="321"/>
            </a:xfrm>
            <a:custGeom>
              <a:avLst/>
              <a:gdLst>
                <a:gd name="T0" fmla="*/ 14 w 87"/>
                <a:gd name="T1" fmla="*/ 22 h 53"/>
                <a:gd name="T2" fmla="*/ 19 w 87"/>
                <a:gd name="T3" fmla="*/ 17 h 53"/>
                <a:gd name="T4" fmla="*/ 20 w 87"/>
                <a:gd name="T5" fmla="*/ 28 h 53"/>
                <a:gd name="T6" fmla="*/ 31 w 87"/>
                <a:gd name="T7" fmla="*/ 32 h 53"/>
                <a:gd name="T8" fmla="*/ 39 w 87"/>
                <a:gd name="T9" fmla="*/ 31 h 53"/>
                <a:gd name="T10" fmla="*/ 50 w 87"/>
                <a:gd name="T11" fmla="*/ 36 h 53"/>
                <a:gd name="T12" fmla="*/ 61 w 87"/>
                <a:gd name="T13" fmla="*/ 26 h 53"/>
                <a:gd name="T14" fmla="*/ 51 w 87"/>
                <a:gd name="T15" fmla="*/ 23 h 53"/>
                <a:gd name="T16" fmla="*/ 56 w 87"/>
                <a:gd name="T17" fmla="*/ 40 h 53"/>
                <a:gd name="T18" fmla="*/ 66 w 87"/>
                <a:gd name="T19" fmla="*/ 43 h 53"/>
                <a:gd name="T20" fmla="*/ 79 w 87"/>
                <a:gd name="T21" fmla="*/ 35 h 53"/>
                <a:gd name="T22" fmla="*/ 72 w 87"/>
                <a:gd name="T23" fmla="*/ 29 h 53"/>
                <a:gd name="T24" fmla="*/ 74 w 87"/>
                <a:gd name="T25" fmla="*/ 46 h 53"/>
                <a:gd name="T26" fmla="*/ 86 w 87"/>
                <a:gd name="T27" fmla="*/ 46 h 53"/>
                <a:gd name="T28" fmla="*/ 84 w 87"/>
                <a:gd name="T29" fmla="*/ 29 h 53"/>
                <a:gd name="T30" fmla="*/ 76 w 87"/>
                <a:gd name="T31" fmla="*/ 23 h 53"/>
                <a:gd name="T32" fmla="*/ 57 w 87"/>
                <a:gd name="T33" fmla="*/ 35 h 53"/>
                <a:gd name="T34" fmla="*/ 67 w 87"/>
                <a:gd name="T35" fmla="*/ 37 h 53"/>
                <a:gd name="T36" fmla="*/ 62 w 87"/>
                <a:gd name="T37" fmla="*/ 20 h 53"/>
                <a:gd name="T38" fmla="*/ 52 w 87"/>
                <a:gd name="T39" fmla="*/ 17 h 53"/>
                <a:gd name="T40" fmla="*/ 40 w 87"/>
                <a:gd name="T41" fmla="*/ 29 h 53"/>
                <a:gd name="T42" fmla="*/ 51 w 87"/>
                <a:gd name="T43" fmla="*/ 34 h 53"/>
                <a:gd name="T44" fmla="*/ 21 w 87"/>
                <a:gd name="T45" fmla="*/ 26 h 53"/>
                <a:gd name="T46" fmla="*/ 32 w 87"/>
                <a:gd name="T47" fmla="*/ 31 h 53"/>
                <a:gd name="T48" fmla="*/ 27 w 87"/>
                <a:gd name="T49" fmla="*/ 5 h 53"/>
                <a:gd name="T50" fmla="*/ 4 w 87"/>
                <a:gd name="T51" fmla="*/ 16 h 53"/>
                <a:gd name="T52" fmla="*/ 14 w 87"/>
                <a:gd name="T53" fmla="*/ 2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53">
                  <a:moveTo>
                    <a:pt x="14" y="22"/>
                  </a:moveTo>
                  <a:cubicBezTo>
                    <a:pt x="15" y="20"/>
                    <a:pt x="17" y="18"/>
                    <a:pt x="19" y="17"/>
                  </a:cubicBezTo>
                  <a:cubicBezTo>
                    <a:pt x="25" y="13"/>
                    <a:pt x="20" y="27"/>
                    <a:pt x="20" y="28"/>
                  </a:cubicBezTo>
                  <a:cubicBezTo>
                    <a:pt x="17" y="34"/>
                    <a:pt x="27" y="37"/>
                    <a:pt x="31" y="32"/>
                  </a:cubicBezTo>
                  <a:cubicBezTo>
                    <a:pt x="32" y="31"/>
                    <a:pt x="41" y="19"/>
                    <a:pt x="39" y="31"/>
                  </a:cubicBezTo>
                  <a:cubicBezTo>
                    <a:pt x="38" y="38"/>
                    <a:pt x="46" y="41"/>
                    <a:pt x="50" y="36"/>
                  </a:cubicBezTo>
                  <a:cubicBezTo>
                    <a:pt x="53" y="31"/>
                    <a:pt x="57" y="29"/>
                    <a:pt x="61" y="26"/>
                  </a:cubicBezTo>
                  <a:cubicBezTo>
                    <a:pt x="58" y="25"/>
                    <a:pt x="54" y="24"/>
                    <a:pt x="51" y="23"/>
                  </a:cubicBezTo>
                  <a:cubicBezTo>
                    <a:pt x="53" y="29"/>
                    <a:pt x="54" y="35"/>
                    <a:pt x="56" y="40"/>
                  </a:cubicBezTo>
                  <a:cubicBezTo>
                    <a:pt x="57" y="45"/>
                    <a:pt x="62" y="46"/>
                    <a:pt x="66" y="43"/>
                  </a:cubicBezTo>
                  <a:cubicBezTo>
                    <a:pt x="70" y="40"/>
                    <a:pt x="74" y="36"/>
                    <a:pt x="79" y="35"/>
                  </a:cubicBezTo>
                  <a:cubicBezTo>
                    <a:pt x="77" y="33"/>
                    <a:pt x="74" y="31"/>
                    <a:pt x="72" y="29"/>
                  </a:cubicBezTo>
                  <a:cubicBezTo>
                    <a:pt x="72" y="34"/>
                    <a:pt x="73" y="40"/>
                    <a:pt x="74" y="46"/>
                  </a:cubicBezTo>
                  <a:cubicBezTo>
                    <a:pt x="75" y="53"/>
                    <a:pt x="87" y="53"/>
                    <a:pt x="86" y="46"/>
                  </a:cubicBezTo>
                  <a:cubicBezTo>
                    <a:pt x="85" y="40"/>
                    <a:pt x="84" y="34"/>
                    <a:pt x="84" y="29"/>
                  </a:cubicBezTo>
                  <a:cubicBezTo>
                    <a:pt x="83" y="25"/>
                    <a:pt x="80" y="22"/>
                    <a:pt x="76" y="23"/>
                  </a:cubicBezTo>
                  <a:cubicBezTo>
                    <a:pt x="69" y="26"/>
                    <a:pt x="63" y="30"/>
                    <a:pt x="57" y="35"/>
                  </a:cubicBezTo>
                  <a:cubicBezTo>
                    <a:pt x="60" y="35"/>
                    <a:pt x="64" y="36"/>
                    <a:pt x="67" y="37"/>
                  </a:cubicBezTo>
                  <a:cubicBezTo>
                    <a:pt x="66" y="31"/>
                    <a:pt x="64" y="25"/>
                    <a:pt x="62" y="20"/>
                  </a:cubicBezTo>
                  <a:cubicBezTo>
                    <a:pt x="61" y="15"/>
                    <a:pt x="56" y="14"/>
                    <a:pt x="52" y="17"/>
                  </a:cubicBezTo>
                  <a:cubicBezTo>
                    <a:pt x="48" y="21"/>
                    <a:pt x="44" y="25"/>
                    <a:pt x="40" y="29"/>
                  </a:cubicBezTo>
                  <a:cubicBezTo>
                    <a:pt x="44" y="31"/>
                    <a:pt x="47" y="33"/>
                    <a:pt x="51" y="34"/>
                  </a:cubicBezTo>
                  <a:cubicBezTo>
                    <a:pt x="55" y="9"/>
                    <a:pt x="33" y="9"/>
                    <a:pt x="21" y="26"/>
                  </a:cubicBezTo>
                  <a:cubicBezTo>
                    <a:pt x="24" y="28"/>
                    <a:pt x="28" y="29"/>
                    <a:pt x="32" y="31"/>
                  </a:cubicBezTo>
                  <a:cubicBezTo>
                    <a:pt x="35" y="22"/>
                    <a:pt x="37" y="11"/>
                    <a:pt x="27" y="5"/>
                  </a:cubicBezTo>
                  <a:cubicBezTo>
                    <a:pt x="18" y="0"/>
                    <a:pt x="8" y="9"/>
                    <a:pt x="4" y="16"/>
                  </a:cubicBezTo>
                  <a:cubicBezTo>
                    <a:pt x="0" y="23"/>
                    <a:pt x="10" y="29"/>
                    <a:pt x="1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4640542" y="420961"/>
            <a:ext cx="2957758" cy="646280"/>
          </a:xfrm>
          <a:prstGeom prst="rect">
            <a:avLst/>
          </a:prstGeom>
          <a:noFill/>
        </p:spPr>
        <p:txBody>
          <a:bodyPr wrap="none" lIns="91389" tIns="45695" rIns="91389" bIns="45695" rtlCol="0">
            <a:spAutoFit/>
          </a:bodyPr>
          <a:lstStyle/>
          <a:p>
            <a:pPr algn="ctr"/>
            <a:r>
              <a:rPr lang="en-US" altLang="zh-CN" sz="3600" b="1" smtClean="0">
                <a:solidFill>
                  <a:srgbClr val="FFE88B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BÀI MỞ ĐẦU</a:t>
            </a:r>
            <a:endParaRPr lang="zh-CN" altLang="en-US" sz="3600" b="1" dirty="0">
              <a:solidFill>
                <a:srgbClr val="FFE88B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02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1962"/>
            <a:ext cx="10972799" cy="390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1" y="4629631"/>
            <a:ext cx="10972798" cy="1444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nl-NL" sz="28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1/  Dựa vào câu chuyện trên, em hãy cho biết, Tiu-li đã tránh được sóng thần nhờ có kiến thức và kĩ năng địa lí nào?</a:t>
            </a:r>
            <a:endParaRPr lang="en-US" sz="2800" b="1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nl-NL" sz="28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2/ Kiến thức Địa lí có vai trò như thế nào đối với cuộc sống</a:t>
            </a:r>
            <a:endParaRPr lang="en-US" sz="2800" b="1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63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5"/>
          <p:cNvGrpSpPr>
            <a:grpSpLocks noChangeAspect="1"/>
          </p:cNvGrpSpPr>
          <p:nvPr/>
        </p:nvGrpSpPr>
        <p:grpSpPr bwMode="auto">
          <a:xfrm>
            <a:off x="995667" y="1952691"/>
            <a:ext cx="2193925" cy="2959101"/>
            <a:chOff x="1618" y="1411"/>
            <a:chExt cx="1382" cy="1864"/>
          </a:xfrm>
          <a:solidFill>
            <a:srgbClr val="FFE88B"/>
          </a:solidFill>
        </p:grpSpPr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618" y="2704"/>
              <a:ext cx="657" cy="571"/>
            </a:xfrm>
            <a:custGeom>
              <a:avLst/>
              <a:gdLst>
                <a:gd name="T0" fmla="*/ 33 w 108"/>
                <a:gd name="T1" fmla="*/ 7 h 94"/>
                <a:gd name="T2" fmla="*/ 2 w 108"/>
                <a:gd name="T3" fmla="*/ 58 h 94"/>
                <a:gd name="T4" fmla="*/ 6 w 108"/>
                <a:gd name="T5" fmla="*/ 67 h 94"/>
                <a:gd name="T6" fmla="*/ 72 w 108"/>
                <a:gd name="T7" fmla="*/ 90 h 94"/>
                <a:gd name="T8" fmla="*/ 107 w 108"/>
                <a:gd name="T9" fmla="*/ 34 h 94"/>
                <a:gd name="T10" fmla="*/ 103 w 108"/>
                <a:gd name="T11" fmla="*/ 25 h 94"/>
                <a:gd name="T12" fmla="*/ 43 w 108"/>
                <a:gd name="T13" fmla="*/ 5 h 94"/>
                <a:gd name="T14" fmla="*/ 40 w 108"/>
                <a:gd name="T15" fmla="*/ 16 h 94"/>
                <a:gd name="T16" fmla="*/ 100 w 108"/>
                <a:gd name="T17" fmla="*/ 36 h 94"/>
                <a:gd name="T18" fmla="*/ 96 w 108"/>
                <a:gd name="T19" fmla="*/ 28 h 94"/>
                <a:gd name="T20" fmla="*/ 62 w 108"/>
                <a:gd name="T21" fmla="*/ 77 h 94"/>
                <a:gd name="T22" fmla="*/ 9 w 108"/>
                <a:gd name="T23" fmla="*/ 55 h 94"/>
                <a:gd name="T24" fmla="*/ 12 w 108"/>
                <a:gd name="T25" fmla="*/ 64 h 94"/>
                <a:gd name="T26" fmla="*/ 43 w 108"/>
                <a:gd name="T27" fmla="*/ 13 h 94"/>
                <a:gd name="T28" fmla="*/ 33 w 108"/>
                <a:gd name="T29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94">
                  <a:moveTo>
                    <a:pt x="33" y="7"/>
                  </a:moveTo>
                  <a:cubicBezTo>
                    <a:pt x="21" y="23"/>
                    <a:pt x="10" y="40"/>
                    <a:pt x="2" y="58"/>
                  </a:cubicBezTo>
                  <a:cubicBezTo>
                    <a:pt x="0" y="62"/>
                    <a:pt x="2" y="65"/>
                    <a:pt x="6" y="67"/>
                  </a:cubicBezTo>
                  <a:cubicBezTo>
                    <a:pt x="23" y="74"/>
                    <a:pt x="52" y="94"/>
                    <a:pt x="72" y="90"/>
                  </a:cubicBezTo>
                  <a:cubicBezTo>
                    <a:pt x="93" y="85"/>
                    <a:pt x="99" y="51"/>
                    <a:pt x="107" y="34"/>
                  </a:cubicBezTo>
                  <a:cubicBezTo>
                    <a:pt x="108" y="30"/>
                    <a:pt x="107" y="26"/>
                    <a:pt x="103" y="25"/>
                  </a:cubicBezTo>
                  <a:cubicBezTo>
                    <a:pt x="83" y="20"/>
                    <a:pt x="63" y="12"/>
                    <a:pt x="43" y="5"/>
                  </a:cubicBezTo>
                  <a:cubicBezTo>
                    <a:pt x="36" y="2"/>
                    <a:pt x="33" y="13"/>
                    <a:pt x="40" y="16"/>
                  </a:cubicBezTo>
                  <a:cubicBezTo>
                    <a:pt x="60" y="24"/>
                    <a:pt x="79" y="31"/>
                    <a:pt x="100" y="36"/>
                  </a:cubicBezTo>
                  <a:cubicBezTo>
                    <a:pt x="99" y="33"/>
                    <a:pt x="98" y="31"/>
                    <a:pt x="96" y="28"/>
                  </a:cubicBezTo>
                  <a:cubicBezTo>
                    <a:pt x="90" y="42"/>
                    <a:pt x="83" y="81"/>
                    <a:pt x="62" y="77"/>
                  </a:cubicBezTo>
                  <a:cubicBezTo>
                    <a:pt x="44" y="74"/>
                    <a:pt x="26" y="62"/>
                    <a:pt x="9" y="55"/>
                  </a:cubicBezTo>
                  <a:cubicBezTo>
                    <a:pt x="10" y="58"/>
                    <a:pt x="11" y="61"/>
                    <a:pt x="12" y="64"/>
                  </a:cubicBezTo>
                  <a:cubicBezTo>
                    <a:pt x="21" y="46"/>
                    <a:pt x="32" y="29"/>
                    <a:pt x="43" y="13"/>
                  </a:cubicBezTo>
                  <a:cubicBezTo>
                    <a:pt x="48" y="6"/>
                    <a:pt x="38" y="0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806" y="2765"/>
              <a:ext cx="409" cy="340"/>
            </a:xfrm>
            <a:custGeom>
              <a:avLst/>
              <a:gdLst>
                <a:gd name="T0" fmla="*/ 6 w 67"/>
                <a:gd name="T1" fmla="*/ 14 h 56"/>
                <a:gd name="T2" fmla="*/ 53 w 67"/>
                <a:gd name="T3" fmla="*/ 50 h 56"/>
                <a:gd name="T4" fmla="*/ 61 w 67"/>
                <a:gd name="T5" fmla="*/ 42 h 56"/>
                <a:gd name="T6" fmla="*/ 12 w 67"/>
                <a:gd name="T7" fmla="*/ 4 h 56"/>
                <a:gd name="T8" fmla="*/ 6 w 67"/>
                <a:gd name="T9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6">
                  <a:moveTo>
                    <a:pt x="6" y="14"/>
                  </a:moveTo>
                  <a:cubicBezTo>
                    <a:pt x="22" y="26"/>
                    <a:pt x="39" y="37"/>
                    <a:pt x="53" y="50"/>
                  </a:cubicBezTo>
                  <a:cubicBezTo>
                    <a:pt x="58" y="56"/>
                    <a:pt x="67" y="47"/>
                    <a:pt x="61" y="42"/>
                  </a:cubicBezTo>
                  <a:cubicBezTo>
                    <a:pt x="46" y="27"/>
                    <a:pt x="29" y="16"/>
                    <a:pt x="12" y="4"/>
                  </a:cubicBezTo>
                  <a:cubicBezTo>
                    <a:pt x="6" y="0"/>
                    <a:pt x="0" y="10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1727" y="2874"/>
              <a:ext cx="360" cy="353"/>
            </a:xfrm>
            <a:custGeom>
              <a:avLst/>
              <a:gdLst>
                <a:gd name="T0" fmla="*/ 6 w 59"/>
                <a:gd name="T1" fmla="*/ 14 h 58"/>
                <a:gd name="T2" fmla="*/ 47 w 59"/>
                <a:gd name="T3" fmla="*/ 53 h 58"/>
                <a:gd name="T4" fmla="*/ 53 w 59"/>
                <a:gd name="T5" fmla="*/ 43 h 58"/>
                <a:gd name="T6" fmla="*/ 14 w 59"/>
                <a:gd name="T7" fmla="*/ 6 h 58"/>
                <a:gd name="T8" fmla="*/ 6 w 59"/>
                <a:gd name="T9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6" y="14"/>
                  </a:moveTo>
                  <a:cubicBezTo>
                    <a:pt x="19" y="28"/>
                    <a:pt x="32" y="42"/>
                    <a:pt x="47" y="53"/>
                  </a:cubicBezTo>
                  <a:cubicBezTo>
                    <a:pt x="53" y="58"/>
                    <a:pt x="59" y="48"/>
                    <a:pt x="53" y="43"/>
                  </a:cubicBezTo>
                  <a:cubicBezTo>
                    <a:pt x="39" y="32"/>
                    <a:pt x="27" y="19"/>
                    <a:pt x="14" y="6"/>
                  </a:cubicBezTo>
                  <a:cubicBezTo>
                    <a:pt x="9" y="0"/>
                    <a:pt x="0" y="9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1636" y="1411"/>
              <a:ext cx="1364" cy="1555"/>
            </a:xfrm>
            <a:custGeom>
              <a:avLst/>
              <a:gdLst>
                <a:gd name="T0" fmla="*/ 40 w 224"/>
                <a:gd name="T1" fmla="*/ 220 h 256"/>
                <a:gd name="T2" fmla="*/ 31 w 224"/>
                <a:gd name="T3" fmla="*/ 82 h 256"/>
                <a:gd name="T4" fmla="*/ 159 w 224"/>
                <a:gd name="T5" fmla="*/ 31 h 256"/>
                <a:gd name="T6" fmla="*/ 205 w 224"/>
                <a:gd name="T7" fmla="*/ 131 h 256"/>
                <a:gd name="T8" fmla="*/ 94 w 224"/>
                <a:gd name="T9" fmla="*/ 242 h 256"/>
                <a:gd name="T10" fmla="*/ 102 w 224"/>
                <a:gd name="T11" fmla="*/ 251 h 256"/>
                <a:gd name="T12" fmla="*/ 218 w 224"/>
                <a:gd name="T13" fmla="*/ 122 h 256"/>
                <a:gd name="T14" fmla="*/ 159 w 224"/>
                <a:gd name="T15" fmla="*/ 18 h 256"/>
                <a:gd name="T16" fmla="*/ 24 w 224"/>
                <a:gd name="T17" fmla="*/ 70 h 256"/>
                <a:gd name="T18" fmla="*/ 30 w 224"/>
                <a:gd name="T19" fmla="*/ 226 h 256"/>
                <a:gd name="T20" fmla="*/ 40 w 224"/>
                <a:gd name="T21" fmla="*/ 22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256">
                  <a:moveTo>
                    <a:pt x="40" y="220"/>
                  </a:moveTo>
                  <a:cubicBezTo>
                    <a:pt x="22" y="177"/>
                    <a:pt x="15" y="126"/>
                    <a:pt x="31" y="82"/>
                  </a:cubicBezTo>
                  <a:cubicBezTo>
                    <a:pt x="50" y="32"/>
                    <a:pt x="112" y="14"/>
                    <a:pt x="159" y="31"/>
                  </a:cubicBezTo>
                  <a:cubicBezTo>
                    <a:pt x="199" y="45"/>
                    <a:pt x="213" y="93"/>
                    <a:pt x="205" y="131"/>
                  </a:cubicBezTo>
                  <a:cubicBezTo>
                    <a:pt x="193" y="188"/>
                    <a:pt x="133" y="208"/>
                    <a:pt x="94" y="242"/>
                  </a:cubicBezTo>
                  <a:cubicBezTo>
                    <a:pt x="88" y="247"/>
                    <a:pt x="96" y="256"/>
                    <a:pt x="102" y="251"/>
                  </a:cubicBezTo>
                  <a:cubicBezTo>
                    <a:pt x="147" y="211"/>
                    <a:pt x="211" y="190"/>
                    <a:pt x="218" y="122"/>
                  </a:cubicBezTo>
                  <a:cubicBezTo>
                    <a:pt x="224" y="77"/>
                    <a:pt x="203" y="34"/>
                    <a:pt x="159" y="18"/>
                  </a:cubicBezTo>
                  <a:cubicBezTo>
                    <a:pt x="109" y="0"/>
                    <a:pt x="47" y="22"/>
                    <a:pt x="24" y="70"/>
                  </a:cubicBezTo>
                  <a:cubicBezTo>
                    <a:pt x="0" y="117"/>
                    <a:pt x="10" y="179"/>
                    <a:pt x="30" y="226"/>
                  </a:cubicBezTo>
                  <a:cubicBezTo>
                    <a:pt x="33" y="233"/>
                    <a:pt x="44" y="227"/>
                    <a:pt x="40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1880" y="2049"/>
              <a:ext cx="261" cy="844"/>
            </a:xfrm>
            <a:custGeom>
              <a:avLst/>
              <a:gdLst>
                <a:gd name="T0" fmla="*/ 30 w 43"/>
                <a:gd name="T1" fmla="*/ 8 h 139"/>
                <a:gd name="T2" fmla="*/ 2 w 43"/>
                <a:gd name="T3" fmla="*/ 128 h 139"/>
                <a:gd name="T4" fmla="*/ 13 w 43"/>
                <a:gd name="T5" fmla="*/ 131 h 139"/>
                <a:gd name="T6" fmla="*/ 42 w 43"/>
                <a:gd name="T7" fmla="*/ 11 h 139"/>
                <a:gd name="T8" fmla="*/ 30 w 43"/>
                <a:gd name="T9" fmla="*/ 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39">
                  <a:moveTo>
                    <a:pt x="30" y="8"/>
                  </a:moveTo>
                  <a:cubicBezTo>
                    <a:pt x="22" y="48"/>
                    <a:pt x="11" y="88"/>
                    <a:pt x="2" y="128"/>
                  </a:cubicBezTo>
                  <a:cubicBezTo>
                    <a:pt x="0" y="136"/>
                    <a:pt x="12" y="139"/>
                    <a:pt x="13" y="131"/>
                  </a:cubicBezTo>
                  <a:cubicBezTo>
                    <a:pt x="23" y="91"/>
                    <a:pt x="33" y="51"/>
                    <a:pt x="42" y="11"/>
                  </a:cubicBezTo>
                  <a:cubicBezTo>
                    <a:pt x="43" y="3"/>
                    <a:pt x="32" y="0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21"/>
            <p:cNvSpPr>
              <a:spLocks/>
            </p:cNvSpPr>
            <p:nvPr/>
          </p:nvSpPr>
          <p:spPr bwMode="auto">
            <a:xfrm>
              <a:off x="2026" y="2182"/>
              <a:ext cx="578" cy="729"/>
            </a:xfrm>
            <a:custGeom>
              <a:avLst/>
              <a:gdLst>
                <a:gd name="T0" fmla="*/ 80 w 95"/>
                <a:gd name="T1" fmla="*/ 7 h 120"/>
                <a:gd name="T2" fmla="*/ 4 w 95"/>
                <a:gd name="T3" fmla="*/ 108 h 120"/>
                <a:gd name="T4" fmla="*/ 15 w 95"/>
                <a:gd name="T5" fmla="*/ 114 h 120"/>
                <a:gd name="T6" fmla="*/ 90 w 95"/>
                <a:gd name="T7" fmla="*/ 13 h 120"/>
                <a:gd name="T8" fmla="*/ 80 w 95"/>
                <a:gd name="T9" fmla="*/ 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20">
                  <a:moveTo>
                    <a:pt x="80" y="7"/>
                  </a:moveTo>
                  <a:cubicBezTo>
                    <a:pt x="56" y="41"/>
                    <a:pt x="25" y="71"/>
                    <a:pt x="4" y="108"/>
                  </a:cubicBezTo>
                  <a:cubicBezTo>
                    <a:pt x="0" y="114"/>
                    <a:pt x="11" y="120"/>
                    <a:pt x="15" y="114"/>
                  </a:cubicBezTo>
                  <a:cubicBezTo>
                    <a:pt x="36" y="77"/>
                    <a:pt x="66" y="47"/>
                    <a:pt x="90" y="13"/>
                  </a:cubicBezTo>
                  <a:cubicBezTo>
                    <a:pt x="95" y="6"/>
                    <a:pt x="84" y="0"/>
                    <a:pt x="8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2056" y="1964"/>
              <a:ext cx="530" cy="321"/>
            </a:xfrm>
            <a:custGeom>
              <a:avLst/>
              <a:gdLst>
                <a:gd name="T0" fmla="*/ 14 w 87"/>
                <a:gd name="T1" fmla="*/ 22 h 53"/>
                <a:gd name="T2" fmla="*/ 19 w 87"/>
                <a:gd name="T3" fmla="*/ 17 h 53"/>
                <a:gd name="T4" fmla="*/ 20 w 87"/>
                <a:gd name="T5" fmla="*/ 28 h 53"/>
                <a:gd name="T6" fmla="*/ 31 w 87"/>
                <a:gd name="T7" fmla="*/ 32 h 53"/>
                <a:gd name="T8" fmla="*/ 39 w 87"/>
                <a:gd name="T9" fmla="*/ 31 h 53"/>
                <a:gd name="T10" fmla="*/ 50 w 87"/>
                <a:gd name="T11" fmla="*/ 36 h 53"/>
                <a:gd name="T12" fmla="*/ 61 w 87"/>
                <a:gd name="T13" fmla="*/ 26 h 53"/>
                <a:gd name="T14" fmla="*/ 51 w 87"/>
                <a:gd name="T15" fmla="*/ 23 h 53"/>
                <a:gd name="T16" fmla="*/ 56 w 87"/>
                <a:gd name="T17" fmla="*/ 40 h 53"/>
                <a:gd name="T18" fmla="*/ 66 w 87"/>
                <a:gd name="T19" fmla="*/ 43 h 53"/>
                <a:gd name="T20" fmla="*/ 79 w 87"/>
                <a:gd name="T21" fmla="*/ 35 h 53"/>
                <a:gd name="T22" fmla="*/ 72 w 87"/>
                <a:gd name="T23" fmla="*/ 29 h 53"/>
                <a:gd name="T24" fmla="*/ 74 w 87"/>
                <a:gd name="T25" fmla="*/ 46 h 53"/>
                <a:gd name="T26" fmla="*/ 86 w 87"/>
                <a:gd name="T27" fmla="*/ 46 h 53"/>
                <a:gd name="T28" fmla="*/ 84 w 87"/>
                <a:gd name="T29" fmla="*/ 29 h 53"/>
                <a:gd name="T30" fmla="*/ 76 w 87"/>
                <a:gd name="T31" fmla="*/ 23 h 53"/>
                <a:gd name="T32" fmla="*/ 57 w 87"/>
                <a:gd name="T33" fmla="*/ 35 h 53"/>
                <a:gd name="T34" fmla="*/ 67 w 87"/>
                <a:gd name="T35" fmla="*/ 37 h 53"/>
                <a:gd name="T36" fmla="*/ 62 w 87"/>
                <a:gd name="T37" fmla="*/ 20 h 53"/>
                <a:gd name="T38" fmla="*/ 52 w 87"/>
                <a:gd name="T39" fmla="*/ 17 h 53"/>
                <a:gd name="T40" fmla="*/ 40 w 87"/>
                <a:gd name="T41" fmla="*/ 29 h 53"/>
                <a:gd name="T42" fmla="*/ 51 w 87"/>
                <a:gd name="T43" fmla="*/ 34 h 53"/>
                <a:gd name="T44" fmla="*/ 21 w 87"/>
                <a:gd name="T45" fmla="*/ 26 h 53"/>
                <a:gd name="T46" fmla="*/ 32 w 87"/>
                <a:gd name="T47" fmla="*/ 31 h 53"/>
                <a:gd name="T48" fmla="*/ 27 w 87"/>
                <a:gd name="T49" fmla="*/ 5 h 53"/>
                <a:gd name="T50" fmla="*/ 4 w 87"/>
                <a:gd name="T51" fmla="*/ 16 h 53"/>
                <a:gd name="T52" fmla="*/ 14 w 87"/>
                <a:gd name="T53" fmla="*/ 2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53">
                  <a:moveTo>
                    <a:pt x="14" y="22"/>
                  </a:moveTo>
                  <a:cubicBezTo>
                    <a:pt x="15" y="20"/>
                    <a:pt x="17" y="18"/>
                    <a:pt x="19" y="17"/>
                  </a:cubicBezTo>
                  <a:cubicBezTo>
                    <a:pt x="25" y="13"/>
                    <a:pt x="20" y="27"/>
                    <a:pt x="20" y="28"/>
                  </a:cubicBezTo>
                  <a:cubicBezTo>
                    <a:pt x="17" y="34"/>
                    <a:pt x="27" y="37"/>
                    <a:pt x="31" y="32"/>
                  </a:cubicBezTo>
                  <a:cubicBezTo>
                    <a:pt x="32" y="31"/>
                    <a:pt x="41" y="19"/>
                    <a:pt x="39" y="31"/>
                  </a:cubicBezTo>
                  <a:cubicBezTo>
                    <a:pt x="38" y="38"/>
                    <a:pt x="46" y="41"/>
                    <a:pt x="50" y="36"/>
                  </a:cubicBezTo>
                  <a:cubicBezTo>
                    <a:pt x="53" y="31"/>
                    <a:pt x="57" y="29"/>
                    <a:pt x="61" y="26"/>
                  </a:cubicBezTo>
                  <a:cubicBezTo>
                    <a:pt x="58" y="25"/>
                    <a:pt x="54" y="24"/>
                    <a:pt x="51" y="23"/>
                  </a:cubicBezTo>
                  <a:cubicBezTo>
                    <a:pt x="53" y="29"/>
                    <a:pt x="54" y="35"/>
                    <a:pt x="56" y="40"/>
                  </a:cubicBezTo>
                  <a:cubicBezTo>
                    <a:pt x="57" y="45"/>
                    <a:pt x="62" y="46"/>
                    <a:pt x="66" y="43"/>
                  </a:cubicBezTo>
                  <a:cubicBezTo>
                    <a:pt x="70" y="40"/>
                    <a:pt x="74" y="36"/>
                    <a:pt x="79" y="35"/>
                  </a:cubicBezTo>
                  <a:cubicBezTo>
                    <a:pt x="77" y="33"/>
                    <a:pt x="74" y="31"/>
                    <a:pt x="72" y="29"/>
                  </a:cubicBezTo>
                  <a:cubicBezTo>
                    <a:pt x="72" y="34"/>
                    <a:pt x="73" y="40"/>
                    <a:pt x="74" y="46"/>
                  </a:cubicBezTo>
                  <a:cubicBezTo>
                    <a:pt x="75" y="53"/>
                    <a:pt x="87" y="53"/>
                    <a:pt x="86" y="46"/>
                  </a:cubicBezTo>
                  <a:cubicBezTo>
                    <a:pt x="85" y="40"/>
                    <a:pt x="84" y="34"/>
                    <a:pt x="84" y="29"/>
                  </a:cubicBezTo>
                  <a:cubicBezTo>
                    <a:pt x="83" y="25"/>
                    <a:pt x="80" y="22"/>
                    <a:pt x="76" y="23"/>
                  </a:cubicBezTo>
                  <a:cubicBezTo>
                    <a:pt x="69" y="26"/>
                    <a:pt x="63" y="30"/>
                    <a:pt x="57" y="35"/>
                  </a:cubicBezTo>
                  <a:cubicBezTo>
                    <a:pt x="60" y="35"/>
                    <a:pt x="64" y="36"/>
                    <a:pt x="67" y="37"/>
                  </a:cubicBezTo>
                  <a:cubicBezTo>
                    <a:pt x="66" y="31"/>
                    <a:pt x="64" y="25"/>
                    <a:pt x="62" y="20"/>
                  </a:cubicBezTo>
                  <a:cubicBezTo>
                    <a:pt x="61" y="15"/>
                    <a:pt x="56" y="14"/>
                    <a:pt x="52" y="17"/>
                  </a:cubicBezTo>
                  <a:cubicBezTo>
                    <a:pt x="48" y="21"/>
                    <a:pt x="44" y="25"/>
                    <a:pt x="40" y="29"/>
                  </a:cubicBezTo>
                  <a:cubicBezTo>
                    <a:pt x="44" y="31"/>
                    <a:pt x="47" y="33"/>
                    <a:pt x="51" y="34"/>
                  </a:cubicBezTo>
                  <a:cubicBezTo>
                    <a:pt x="55" y="9"/>
                    <a:pt x="33" y="9"/>
                    <a:pt x="21" y="26"/>
                  </a:cubicBezTo>
                  <a:cubicBezTo>
                    <a:pt x="24" y="28"/>
                    <a:pt x="28" y="29"/>
                    <a:pt x="32" y="31"/>
                  </a:cubicBezTo>
                  <a:cubicBezTo>
                    <a:pt x="35" y="22"/>
                    <a:pt x="37" y="11"/>
                    <a:pt x="27" y="5"/>
                  </a:cubicBezTo>
                  <a:cubicBezTo>
                    <a:pt x="18" y="0"/>
                    <a:pt x="8" y="9"/>
                    <a:pt x="4" y="16"/>
                  </a:cubicBezTo>
                  <a:cubicBezTo>
                    <a:pt x="0" y="23"/>
                    <a:pt x="10" y="29"/>
                    <a:pt x="1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4640542" y="420961"/>
            <a:ext cx="2957758" cy="646280"/>
          </a:xfrm>
          <a:prstGeom prst="rect">
            <a:avLst/>
          </a:prstGeom>
          <a:noFill/>
        </p:spPr>
        <p:txBody>
          <a:bodyPr wrap="none" lIns="91389" tIns="45695" rIns="91389" bIns="45695" rtlCol="0">
            <a:spAutoFit/>
          </a:bodyPr>
          <a:lstStyle/>
          <a:p>
            <a:pPr algn="ctr"/>
            <a:r>
              <a:rPr lang="en-US" altLang="zh-CN" sz="3600" b="1" smtClean="0">
                <a:solidFill>
                  <a:srgbClr val="FFE88B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BÀI MỞ ĐẦU</a:t>
            </a:r>
            <a:endParaRPr lang="zh-CN" altLang="en-US" sz="3600" b="1" dirty="0">
              <a:solidFill>
                <a:srgbClr val="FFE88B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sp>
        <p:nvSpPr>
          <p:cNvPr id="18" name="文本框 28"/>
          <p:cNvSpPr txBox="1"/>
          <p:nvPr/>
        </p:nvSpPr>
        <p:spPr>
          <a:xfrm>
            <a:off x="3189592" y="1980631"/>
            <a:ext cx="798327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900" smtClean="0">
                <a:solidFill>
                  <a:prstClr val="whit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3. Tầm quan trọng của việc nắm các </a:t>
            </a:r>
          </a:p>
          <a:p>
            <a:pPr algn="ctr"/>
            <a:r>
              <a:rPr lang="en-US" altLang="zh-CN" sz="2900" smtClean="0">
                <a:solidFill>
                  <a:prstClr val="whit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khái niệm và kĩ năng Địa lí</a:t>
            </a:r>
            <a:endParaRPr lang="zh-CN" altLang="en-US" sz="2900">
              <a:solidFill>
                <a:prstClr val="white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519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85800" y="1625600"/>
            <a:ext cx="9944100" cy="4813300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58893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sp>
        <p:nvSpPr>
          <p:cNvPr id="94" name="文本框 93"/>
          <p:cNvSpPr txBox="1"/>
          <p:nvPr/>
        </p:nvSpPr>
        <p:spPr>
          <a:xfrm>
            <a:off x="-310844" y="426575"/>
            <a:ext cx="12535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smtClean="0">
                <a:solidFill>
                  <a:prstClr val="whit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3. </a:t>
            </a:r>
            <a:r>
              <a:rPr lang="en-US" altLang="zh-CN" sz="3200">
                <a:solidFill>
                  <a:prstClr val="whit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Tầm quan trọng của việc nắm các </a:t>
            </a:r>
          </a:p>
          <a:p>
            <a:pPr algn="ctr"/>
            <a:r>
              <a:rPr lang="en-US" altLang="zh-CN" sz="3200">
                <a:solidFill>
                  <a:prstClr val="whit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khái niệm và kĩ năng Địa lí</a:t>
            </a:r>
            <a:endParaRPr lang="zh-CN" altLang="en-US" sz="3200">
              <a:solidFill>
                <a:prstClr val="white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  <a:p>
            <a:pPr algn="ctr"/>
            <a:endParaRPr lang="zh-CN" altLang="en-US" sz="3200">
              <a:solidFill>
                <a:prstClr val="white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1827243" y="2184730"/>
            <a:ext cx="7031072" cy="3490136"/>
          </a:xfrm>
          <a:prstGeom prst="rect">
            <a:avLst/>
          </a:prstGeom>
        </p:spPr>
        <p:txBody>
          <a:bodyPr wrap="square" lIns="91389" tIns="45695" rIns="91389" bIns="45695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nl-NL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3:</a:t>
            </a:r>
          </a:p>
          <a:p>
            <a:r>
              <a:rPr lang="nl-N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nl-N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 </a:t>
            </a:r>
            <a:r>
              <a:rPr lang="nl-N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SGK và câu chuyện mục 2 trang 111 </a:t>
            </a:r>
            <a:r>
              <a:rPr lang="nl-N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SGK.Cho </a:t>
            </a:r>
            <a:r>
              <a:rPr lang="nl-N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biết: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Việc nắm các khái niệm và kĩ năng Địa lí có tầm quan trọng như thế nào?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Cho ví dụ về việc vận dụng kiến thức và kĩ năng địa lí vào cuộc sống.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zh-CN" altLang="en-US" sz="2400" b="1" i="1" dirty="0">
              <a:solidFill>
                <a:prstClr val="white"/>
              </a:solidFill>
              <a:latin typeface="Times New Roman" pitchFamily="18" charset="0"/>
              <a:ea typeface="汉仪喵魂体W" panose="00020600040101010101" pitchFamily="18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03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42" y="10"/>
            <a:ext cx="12405353" cy="69707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"/>
            <a:ext cx="122047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835" y="4543066"/>
            <a:ext cx="2230809" cy="2093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1947">
            <a:off x="-735626" y="4927601"/>
            <a:ext cx="583268" cy="4095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174">
            <a:off x="12295990" y="5663640"/>
            <a:ext cx="466376" cy="4366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13" y="991464"/>
            <a:ext cx="1487437" cy="139321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82" y="731606"/>
            <a:ext cx="1997731" cy="6239144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8395964" y="2087411"/>
            <a:ext cx="1354086" cy="1168596"/>
            <a:chOff x="8395962" y="2087411"/>
            <a:chExt cx="1354086" cy="1168595"/>
          </a:xfrm>
        </p:grpSpPr>
        <p:sp>
          <p:nvSpPr>
            <p:cNvPr id="18" name="圆角矩形 17"/>
            <p:cNvSpPr/>
            <p:nvPr/>
          </p:nvSpPr>
          <p:spPr>
            <a:xfrm rot="897728">
              <a:off x="8395962" y="208741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rot="854957">
              <a:off x="8579118" y="2248515"/>
              <a:ext cx="987771" cy="8463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900" dirty="0" err="1">
                  <a:solidFill>
                    <a:srgbClr val="FF6900"/>
                  </a:solidFill>
                  <a:latin typeface="Arial" panose="020B0604020202020204" pitchFamily="34" charset="0"/>
                  <a:ea typeface="方正少儿简体" panose="03000509000000000000" pitchFamily="65" charset="-122"/>
                  <a:cs typeface="Arial" panose="020B0604020202020204" pitchFamily="34" charset="0"/>
                </a:rPr>
                <a:t>Cô</a:t>
              </a:r>
              <a:endParaRPr lang="zh-CN" altLang="en-US" sz="4900" dirty="0">
                <a:solidFill>
                  <a:srgbClr val="FF69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962269" y="1678432"/>
            <a:ext cx="1458978" cy="1168596"/>
            <a:chOff x="2962279" y="1678431"/>
            <a:chExt cx="1458979" cy="1168595"/>
          </a:xfrm>
        </p:grpSpPr>
        <p:sp>
          <p:nvSpPr>
            <p:cNvPr id="15" name="圆角矩形 14"/>
            <p:cNvSpPr/>
            <p:nvPr/>
          </p:nvSpPr>
          <p:spPr>
            <a:xfrm rot="20821610">
              <a:off x="3067172" y="167843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 rot="20718769">
              <a:off x="2962279" y="1877069"/>
              <a:ext cx="1441421" cy="8463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900" dirty="0" err="1">
                  <a:solidFill>
                    <a:srgbClr val="099F00"/>
                  </a:solidFill>
                  <a:latin typeface="Arial" panose="020B0604020202020204" pitchFamily="34" charset="0"/>
                  <a:ea typeface="方正少儿简体" panose="03000509000000000000" pitchFamily="65" charset="-122"/>
                  <a:cs typeface="Arial" panose="020B0604020202020204" pitchFamily="34" charset="0"/>
                </a:rPr>
                <a:t>Tạm</a:t>
              </a:r>
              <a:endParaRPr lang="zh-CN" altLang="en-US" sz="4900" dirty="0">
                <a:solidFill>
                  <a:srgbClr val="099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63784" y="2031260"/>
            <a:ext cx="1354086" cy="1168596"/>
            <a:chOff x="4763782" y="2031260"/>
            <a:chExt cx="1354086" cy="1168595"/>
          </a:xfrm>
        </p:grpSpPr>
        <p:sp>
          <p:nvSpPr>
            <p:cNvPr id="16" name="圆角矩形 15"/>
            <p:cNvSpPr/>
            <p:nvPr/>
          </p:nvSpPr>
          <p:spPr>
            <a:xfrm rot="897728">
              <a:off x="4763782" y="2031260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 rot="987423">
              <a:off x="4793805" y="2195805"/>
              <a:ext cx="1266693" cy="8463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900" dirty="0" err="1">
                  <a:solidFill>
                    <a:srgbClr val="FFC000"/>
                  </a:solidFill>
                  <a:latin typeface="Arial" panose="020B0604020202020204" pitchFamily="34" charset="0"/>
                  <a:ea typeface="方正少儿简体" panose="03000509000000000000" pitchFamily="65" charset="-122"/>
                  <a:cs typeface="Arial" panose="020B0604020202020204" pitchFamily="34" charset="0"/>
                </a:rPr>
                <a:t>Biệt</a:t>
              </a:r>
              <a:endParaRPr lang="zh-CN" altLang="en-US" sz="49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435552" y="1967332"/>
            <a:ext cx="1580882" cy="1168596"/>
            <a:chOff x="6435554" y="1967332"/>
            <a:chExt cx="1580883" cy="1168595"/>
          </a:xfrm>
        </p:grpSpPr>
        <p:sp>
          <p:nvSpPr>
            <p:cNvPr id="17" name="圆角矩形 16"/>
            <p:cNvSpPr/>
            <p:nvPr/>
          </p:nvSpPr>
          <p:spPr>
            <a:xfrm rot="20821610">
              <a:off x="6545751" y="1967332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20892565">
              <a:off x="6435554" y="2168229"/>
              <a:ext cx="1580883" cy="8463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900" dirty="0" err="1">
                  <a:solidFill>
                    <a:srgbClr val="FF4F66"/>
                  </a:solidFill>
                  <a:latin typeface="Arial" panose="020B0604020202020204" pitchFamily="34" charset="0"/>
                  <a:ea typeface="方正少儿简体" panose="03000509000000000000" pitchFamily="65" charset="-122"/>
                  <a:cs typeface="Arial" panose="020B0604020202020204" pitchFamily="34" charset="0"/>
                </a:rPr>
                <a:t>Thầy</a:t>
              </a:r>
              <a:endParaRPr lang="zh-CN" altLang="en-US" sz="4900" dirty="0">
                <a:solidFill>
                  <a:srgbClr val="FF4F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 rot="18455707">
            <a:off x="2709944" y="1805008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 rot="20118966">
            <a:off x="4635925" y="1816639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 rot="1119809">
            <a:off x="7357675" y="1852964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 rot="20691888">
            <a:off x="9084817" y="2014730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9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包图主题2">
  <a:themeElements>
    <a:clrScheme name="自定义 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E469"/>
      </a:accent1>
      <a:accent2>
        <a:srgbClr val="FF9CAF"/>
      </a:accent2>
      <a:accent3>
        <a:srgbClr val="81D4DE"/>
      </a:accent3>
      <a:accent4>
        <a:srgbClr val="88E5A9"/>
      </a:accent4>
      <a:accent5>
        <a:srgbClr val="FFE469"/>
      </a:accent5>
      <a:accent6>
        <a:srgbClr val="FF9CA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279</Words>
  <Application>Microsoft Office PowerPoint</Application>
  <PresentationFormat>Widescreen</PresentationFormat>
  <Paragraphs>37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微软雅黑</vt:lpstr>
      <vt:lpstr>宋体</vt:lpstr>
      <vt:lpstr>Arial</vt:lpstr>
      <vt:lpstr>Calibri</vt:lpstr>
      <vt:lpstr>Calibri Light</vt:lpstr>
      <vt:lpstr>Times New Roman</vt:lpstr>
      <vt:lpstr>方正少儿简体</vt:lpstr>
      <vt:lpstr>方正静蕾简体</vt:lpstr>
      <vt:lpstr>汉仪喵魂体W</vt:lpstr>
      <vt:lpstr>包图主题2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87</cp:revision>
  <dcterms:created xsi:type="dcterms:W3CDTF">2020-11-02T15:38:20Z</dcterms:created>
  <dcterms:modified xsi:type="dcterms:W3CDTF">2022-11-25T03:14:32Z</dcterms:modified>
</cp:coreProperties>
</file>